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  <p:sldMasterId id="2147483726" r:id="rId5"/>
  </p:sldMasterIdLst>
  <p:notesMasterIdLst>
    <p:notesMasterId r:id="rId45"/>
  </p:notesMasterIdLst>
  <p:sldIdLst>
    <p:sldId id="261" r:id="rId6"/>
    <p:sldId id="313" r:id="rId7"/>
    <p:sldId id="7602" r:id="rId8"/>
    <p:sldId id="7603" r:id="rId9"/>
    <p:sldId id="7597" r:id="rId10"/>
    <p:sldId id="333" r:id="rId11"/>
    <p:sldId id="7608" r:id="rId12"/>
    <p:sldId id="7601" r:id="rId13"/>
    <p:sldId id="7607" r:id="rId14"/>
    <p:sldId id="7627" r:id="rId15"/>
    <p:sldId id="7609" r:id="rId16"/>
    <p:sldId id="7610" r:id="rId17"/>
    <p:sldId id="7611" r:id="rId18"/>
    <p:sldId id="7612" r:id="rId19"/>
    <p:sldId id="7613" r:id="rId20"/>
    <p:sldId id="7614" r:id="rId21"/>
    <p:sldId id="7615" r:id="rId22"/>
    <p:sldId id="7616" r:id="rId23"/>
    <p:sldId id="7626" r:id="rId24"/>
    <p:sldId id="7625" r:id="rId25"/>
    <p:sldId id="7617" r:id="rId26"/>
    <p:sldId id="7619" r:id="rId27"/>
    <p:sldId id="7618" r:id="rId28"/>
    <p:sldId id="7623" r:id="rId29"/>
    <p:sldId id="340" r:id="rId30"/>
    <p:sldId id="341" r:id="rId31"/>
    <p:sldId id="342" r:id="rId32"/>
    <p:sldId id="7624" r:id="rId33"/>
    <p:sldId id="7620" r:id="rId34"/>
    <p:sldId id="321" r:id="rId35"/>
    <p:sldId id="325" r:id="rId36"/>
    <p:sldId id="326" r:id="rId37"/>
    <p:sldId id="327" r:id="rId38"/>
    <p:sldId id="7622" r:id="rId39"/>
    <p:sldId id="335" r:id="rId40"/>
    <p:sldId id="336" r:id="rId41"/>
    <p:sldId id="337" r:id="rId42"/>
    <p:sldId id="3329" r:id="rId43"/>
    <p:sldId id="3308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F3B"/>
    <a:srgbClr val="073774"/>
    <a:srgbClr val="61C2CA"/>
    <a:srgbClr val="A0C519"/>
    <a:srgbClr val="122870"/>
    <a:srgbClr val="094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63"/>
    <p:restoredTop sz="94860"/>
  </p:normalViewPr>
  <p:slideViewPr>
    <p:cSldViewPr snapToGrid="0">
      <p:cViewPr>
        <p:scale>
          <a:sx n="125" d="100"/>
          <a:sy n="125" d="100"/>
        </p:scale>
        <p:origin x="864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ique Sardelli" userId="304c866f-69ed-49b9-9362-669e4001e5e7" providerId="ADAL" clId="{7767FCEC-DCF6-4518-BB76-5EC894383ACE}"/>
    <pc:docChg chg="custSel modSld">
      <pc:chgData name="Henrique Sardelli" userId="304c866f-69ed-49b9-9362-669e4001e5e7" providerId="ADAL" clId="{7767FCEC-DCF6-4518-BB76-5EC894383ACE}" dt="2023-05-29T14:05:25.106" v="249" actId="1076"/>
      <pc:docMkLst>
        <pc:docMk/>
      </pc:docMkLst>
      <pc:sldChg chg="mod modShow">
        <pc:chgData name="Henrique Sardelli" userId="304c866f-69ed-49b9-9362-669e4001e5e7" providerId="ADAL" clId="{7767FCEC-DCF6-4518-BB76-5EC894383ACE}" dt="2023-05-29T12:27:43.112" v="233" actId="729"/>
        <pc:sldMkLst>
          <pc:docMk/>
          <pc:sldMk cId="0" sldId="279"/>
        </pc:sldMkLst>
      </pc:sldChg>
      <pc:sldChg chg="mod modShow">
        <pc:chgData name="Henrique Sardelli" userId="304c866f-69ed-49b9-9362-669e4001e5e7" providerId="ADAL" clId="{7767FCEC-DCF6-4518-BB76-5EC894383ACE}" dt="2023-05-29T12:27:06.804" v="230" actId="729"/>
        <pc:sldMkLst>
          <pc:docMk/>
          <pc:sldMk cId="3302490821" sldId="325"/>
        </pc:sldMkLst>
      </pc:sldChg>
      <pc:sldChg chg="addSp modSp mod modShow">
        <pc:chgData name="Henrique Sardelli" userId="304c866f-69ed-49b9-9362-669e4001e5e7" providerId="ADAL" clId="{7767FCEC-DCF6-4518-BB76-5EC894383ACE}" dt="2023-05-29T14:05:25.106" v="249" actId="1076"/>
        <pc:sldMkLst>
          <pc:docMk/>
          <pc:sldMk cId="1417238340" sldId="327"/>
        </pc:sldMkLst>
        <pc:spChg chg="add mod">
          <ac:chgData name="Henrique Sardelli" userId="304c866f-69ed-49b9-9362-669e4001e5e7" providerId="ADAL" clId="{7767FCEC-DCF6-4518-BB76-5EC894383ACE}" dt="2023-05-29T14:05:25.106" v="249" actId="1076"/>
          <ac:spMkLst>
            <pc:docMk/>
            <pc:sldMk cId="1417238340" sldId="327"/>
            <ac:spMk id="4" creationId="{194F6AD1-368B-4C20-9DBB-2A3DA05F6291}"/>
          </ac:spMkLst>
        </pc:spChg>
      </pc:sldChg>
      <pc:sldChg chg="addSp delSp modSp mod">
        <pc:chgData name="Henrique Sardelli" userId="304c866f-69ed-49b9-9362-669e4001e5e7" providerId="ADAL" clId="{7767FCEC-DCF6-4518-BB76-5EC894383ACE}" dt="2023-05-29T12:26:24.442" v="229" actId="14100"/>
        <pc:sldMkLst>
          <pc:docMk/>
          <pc:sldMk cId="1933603190" sldId="340"/>
        </pc:sldMkLst>
        <pc:picChg chg="add mod">
          <ac:chgData name="Henrique Sardelli" userId="304c866f-69ed-49b9-9362-669e4001e5e7" providerId="ADAL" clId="{7767FCEC-DCF6-4518-BB76-5EC894383ACE}" dt="2023-05-29T12:25:51.859" v="225" actId="14100"/>
          <ac:picMkLst>
            <pc:docMk/>
            <pc:sldMk cId="1933603190" sldId="340"/>
            <ac:picMk id="3" creationId="{D9F5B432-AEA5-4107-A492-4DA83ADAAB21}"/>
          </ac:picMkLst>
        </pc:picChg>
        <pc:picChg chg="del">
          <ac:chgData name="Henrique Sardelli" userId="304c866f-69ed-49b9-9362-669e4001e5e7" providerId="ADAL" clId="{7767FCEC-DCF6-4518-BB76-5EC894383ACE}" dt="2023-05-29T12:25:46.717" v="223" actId="478"/>
          <ac:picMkLst>
            <pc:docMk/>
            <pc:sldMk cId="1933603190" sldId="340"/>
            <ac:picMk id="5" creationId="{FA0DEE6F-24C5-4B74-BD01-6D698AB46BCA}"/>
          </ac:picMkLst>
        </pc:picChg>
        <pc:picChg chg="add mod">
          <ac:chgData name="Henrique Sardelli" userId="304c866f-69ed-49b9-9362-669e4001e5e7" providerId="ADAL" clId="{7767FCEC-DCF6-4518-BB76-5EC894383ACE}" dt="2023-05-29T12:26:24.442" v="229" actId="14100"/>
          <ac:picMkLst>
            <pc:docMk/>
            <pc:sldMk cId="1933603190" sldId="340"/>
            <ac:picMk id="6" creationId="{B3F151BF-B324-4E05-A140-140D00E18730}"/>
          </ac:picMkLst>
        </pc:picChg>
        <pc:picChg chg="del">
          <ac:chgData name="Henrique Sardelli" userId="304c866f-69ed-49b9-9362-669e4001e5e7" providerId="ADAL" clId="{7767FCEC-DCF6-4518-BB76-5EC894383ACE}" dt="2023-05-29T12:26:14" v="226" actId="478"/>
          <ac:picMkLst>
            <pc:docMk/>
            <pc:sldMk cId="1933603190" sldId="340"/>
            <ac:picMk id="7" creationId="{505B12A3-B30A-4F43-9A48-06D0C241DD30}"/>
          </ac:picMkLst>
        </pc:picChg>
      </pc:sldChg>
      <pc:sldChg chg="addSp delSp modSp mod">
        <pc:chgData name="Henrique Sardelli" userId="304c866f-69ed-49b9-9362-669e4001e5e7" providerId="ADAL" clId="{7767FCEC-DCF6-4518-BB76-5EC894383ACE}" dt="2023-05-29T12:16:16.677" v="211" actId="1076"/>
        <pc:sldMkLst>
          <pc:docMk/>
          <pc:sldMk cId="3823155417" sldId="341"/>
        </pc:sldMkLst>
        <pc:picChg chg="add mod">
          <ac:chgData name="Henrique Sardelli" userId="304c866f-69ed-49b9-9362-669e4001e5e7" providerId="ADAL" clId="{7767FCEC-DCF6-4518-BB76-5EC894383ACE}" dt="2023-05-29T12:16:16.677" v="211" actId="1076"/>
          <ac:picMkLst>
            <pc:docMk/>
            <pc:sldMk cId="3823155417" sldId="341"/>
            <ac:picMk id="3" creationId="{B2AC5AD4-FDF5-41E1-A25B-8EE2F8AB6C82}"/>
          </ac:picMkLst>
        </pc:picChg>
        <pc:picChg chg="del">
          <ac:chgData name="Henrique Sardelli" userId="304c866f-69ed-49b9-9362-669e4001e5e7" providerId="ADAL" clId="{7767FCEC-DCF6-4518-BB76-5EC894383ACE}" dt="2023-05-29T12:16:12.967" v="209" actId="478"/>
          <ac:picMkLst>
            <pc:docMk/>
            <pc:sldMk cId="3823155417" sldId="341"/>
            <ac:picMk id="4" creationId="{E0CF6D4E-9F35-4FDF-952C-7ADF1B5540A0}"/>
          </ac:picMkLst>
        </pc:picChg>
      </pc:sldChg>
      <pc:sldChg chg="addSp delSp modSp mod">
        <pc:chgData name="Henrique Sardelli" userId="304c866f-69ed-49b9-9362-669e4001e5e7" providerId="ADAL" clId="{7767FCEC-DCF6-4518-BB76-5EC894383ACE}" dt="2023-05-29T12:16:49.593" v="216" actId="1076"/>
        <pc:sldMkLst>
          <pc:docMk/>
          <pc:sldMk cId="3999040962" sldId="342"/>
        </pc:sldMkLst>
        <pc:spChg chg="mod">
          <ac:chgData name="Henrique Sardelli" userId="304c866f-69ed-49b9-9362-669e4001e5e7" providerId="ADAL" clId="{7767FCEC-DCF6-4518-BB76-5EC894383ACE}" dt="2023-05-29T12:16:49.593" v="216" actId="1076"/>
          <ac:spMkLst>
            <pc:docMk/>
            <pc:sldMk cId="3999040962" sldId="342"/>
            <ac:spMk id="5" creationId="{FF5C680A-2C1C-4B58-BBC7-45C3C5B24F78}"/>
          </ac:spMkLst>
        </pc:spChg>
        <pc:picChg chg="add mod">
          <ac:chgData name="Henrique Sardelli" userId="304c866f-69ed-49b9-9362-669e4001e5e7" providerId="ADAL" clId="{7767FCEC-DCF6-4518-BB76-5EC894383ACE}" dt="2023-05-29T12:16:44.154" v="215" actId="1076"/>
          <ac:picMkLst>
            <pc:docMk/>
            <pc:sldMk cId="3999040962" sldId="342"/>
            <ac:picMk id="3" creationId="{7976FE9A-07E1-47B2-8BB8-913F2E17C56B}"/>
          </ac:picMkLst>
        </pc:picChg>
        <pc:picChg chg="del">
          <ac:chgData name="Henrique Sardelli" userId="304c866f-69ed-49b9-9362-669e4001e5e7" providerId="ADAL" clId="{7767FCEC-DCF6-4518-BB76-5EC894383ACE}" dt="2023-05-29T12:16:35.921" v="212" actId="478"/>
          <ac:picMkLst>
            <pc:docMk/>
            <pc:sldMk cId="3999040962" sldId="342"/>
            <ac:picMk id="4" creationId="{772A6529-2434-4B41-BC96-13209ED38F2F}"/>
          </ac:picMkLst>
        </pc:picChg>
      </pc:sldChg>
      <pc:sldChg chg="modSp mod">
        <pc:chgData name="Henrique Sardelli" userId="304c866f-69ed-49b9-9362-669e4001e5e7" providerId="ADAL" clId="{7767FCEC-DCF6-4518-BB76-5EC894383ACE}" dt="2023-05-29T12:27:33.538" v="232" actId="20577"/>
        <pc:sldMkLst>
          <pc:docMk/>
          <pc:sldMk cId="4171388" sldId="7597"/>
        </pc:sldMkLst>
        <pc:spChg chg="mod">
          <ac:chgData name="Henrique Sardelli" userId="304c866f-69ed-49b9-9362-669e4001e5e7" providerId="ADAL" clId="{7767FCEC-DCF6-4518-BB76-5EC894383ACE}" dt="2023-05-29T12:27:33.538" v="232" actId="20577"/>
          <ac:spMkLst>
            <pc:docMk/>
            <pc:sldMk cId="4171388" sldId="7597"/>
            <ac:spMk id="14" creationId="{7CFDFC91-D994-4753-A885-87B60169F61C}"/>
          </ac:spMkLst>
        </pc:spChg>
      </pc:sldChg>
      <pc:sldChg chg="modSp mod">
        <pc:chgData name="Henrique Sardelli" userId="304c866f-69ed-49b9-9362-669e4001e5e7" providerId="ADAL" clId="{7767FCEC-DCF6-4518-BB76-5EC894383ACE}" dt="2023-05-29T14:04:56.538" v="245" actId="20577"/>
        <pc:sldMkLst>
          <pc:docMk/>
          <pc:sldMk cId="0" sldId="7602"/>
        </pc:sldMkLst>
        <pc:spChg chg="mod">
          <ac:chgData name="Henrique Sardelli" userId="304c866f-69ed-49b9-9362-669e4001e5e7" providerId="ADAL" clId="{7767FCEC-DCF6-4518-BB76-5EC894383ACE}" dt="2023-05-29T14:04:56.538" v="245" actId="20577"/>
          <ac:spMkLst>
            <pc:docMk/>
            <pc:sldMk cId="0" sldId="7602"/>
            <ac:spMk id="12" creationId="{DDD7F892-2268-1849-A997-9C0D60209191}"/>
          </ac:spMkLst>
        </pc:spChg>
      </pc:sldChg>
      <pc:sldChg chg="modSp mod">
        <pc:chgData name="Henrique Sardelli" userId="304c866f-69ed-49b9-9362-669e4001e5e7" providerId="ADAL" clId="{7767FCEC-DCF6-4518-BB76-5EC894383ACE}" dt="2023-05-29T12:14:07.792" v="201" actId="207"/>
        <pc:sldMkLst>
          <pc:docMk/>
          <pc:sldMk cId="3690725830" sldId="7608"/>
        </pc:sldMkLst>
        <pc:spChg chg="mod">
          <ac:chgData name="Henrique Sardelli" userId="304c866f-69ed-49b9-9362-669e4001e5e7" providerId="ADAL" clId="{7767FCEC-DCF6-4518-BB76-5EC894383ACE}" dt="2023-05-29T12:14:07.792" v="201" actId="207"/>
          <ac:spMkLst>
            <pc:docMk/>
            <pc:sldMk cId="3690725830" sldId="7608"/>
            <ac:spMk id="10" creationId="{1CF00AFA-B7B7-44AE-AC6A-A9F4F85A2E78}"/>
          </ac:spMkLst>
        </pc:spChg>
      </pc:sldChg>
      <pc:sldChg chg="modSp mod">
        <pc:chgData name="Henrique Sardelli" userId="304c866f-69ed-49b9-9362-669e4001e5e7" providerId="ADAL" clId="{7767FCEC-DCF6-4518-BB76-5EC894383ACE}" dt="2023-05-29T12:14:40.818" v="204" actId="20577"/>
        <pc:sldMkLst>
          <pc:docMk/>
          <pc:sldMk cId="3810807546" sldId="7615"/>
        </pc:sldMkLst>
        <pc:spChg chg="mod">
          <ac:chgData name="Henrique Sardelli" userId="304c866f-69ed-49b9-9362-669e4001e5e7" providerId="ADAL" clId="{7767FCEC-DCF6-4518-BB76-5EC894383ACE}" dt="2023-05-29T12:14:40.818" v="204" actId="20577"/>
          <ac:spMkLst>
            <pc:docMk/>
            <pc:sldMk cId="3810807546" sldId="7615"/>
            <ac:spMk id="12" creationId="{C4F2F9AA-58B6-4BB4-9B43-8219F6C99960}"/>
          </ac:spMkLst>
        </pc:spChg>
      </pc:sldChg>
      <pc:sldChg chg="addSp delSp modSp mod">
        <pc:chgData name="Henrique Sardelli" userId="304c866f-69ed-49b9-9362-669e4001e5e7" providerId="ADAL" clId="{7767FCEC-DCF6-4518-BB76-5EC894383ACE}" dt="2023-05-29T12:24:02.969" v="222" actId="1076"/>
        <pc:sldMkLst>
          <pc:docMk/>
          <pc:sldMk cId="0" sldId="7623"/>
        </pc:sldMkLst>
        <pc:picChg chg="add mod">
          <ac:chgData name="Henrique Sardelli" userId="304c866f-69ed-49b9-9362-669e4001e5e7" providerId="ADAL" clId="{7767FCEC-DCF6-4518-BB76-5EC894383ACE}" dt="2023-05-29T12:24:02.969" v="222" actId="1076"/>
          <ac:picMkLst>
            <pc:docMk/>
            <pc:sldMk cId="0" sldId="7623"/>
            <ac:picMk id="3" creationId="{8218F17C-DFCB-45A8-B8AD-9242E1A9C428}"/>
          </ac:picMkLst>
        </pc:picChg>
        <pc:picChg chg="del">
          <ac:chgData name="Henrique Sardelli" userId="304c866f-69ed-49b9-9362-669e4001e5e7" providerId="ADAL" clId="{7767FCEC-DCF6-4518-BB76-5EC894383ACE}" dt="2023-05-29T12:23:51.137" v="217" actId="478"/>
          <ac:picMkLst>
            <pc:docMk/>
            <pc:sldMk cId="0" sldId="7623"/>
            <ac:picMk id="4" creationId="{55783BD5-46A7-45B9-80EB-74C99E12D060}"/>
          </ac:picMkLst>
        </pc:picChg>
      </pc:sldChg>
      <pc:sldChg chg="addSp delSp modSp mod">
        <pc:chgData name="Henrique Sardelli" userId="304c866f-69ed-49b9-9362-669e4001e5e7" providerId="ADAL" clId="{7767FCEC-DCF6-4518-BB76-5EC894383ACE}" dt="2023-05-29T12:15:45.906" v="208" actId="14100"/>
        <pc:sldMkLst>
          <pc:docMk/>
          <pc:sldMk cId="4088030690" sldId="7624"/>
        </pc:sldMkLst>
        <pc:picChg chg="add mod">
          <ac:chgData name="Henrique Sardelli" userId="304c866f-69ed-49b9-9362-669e4001e5e7" providerId="ADAL" clId="{7767FCEC-DCF6-4518-BB76-5EC894383ACE}" dt="2023-05-29T12:15:45.906" v="208" actId="14100"/>
          <ac:picMkLst>
            <pc:docMk/>
            <pc:sldMk cId="4088030690" sldId="7624"/>
            <ac:picMk id="3" creationId="{E69E6FDC-3E40-4E7D-AE81-84E0A19A2E77}"/>
          </ac:picMkLst>
        </pc:picChg>
        <pc:picChg chg="del">
          <ac:chgData name="Henrique Sardelli" userId="304c866f-69ed-49b9-9362-669e4001e5e7" providerId="ADAL" clId="{7767FCEC-DCF6-4518-BB76-5EC894383ACE}" dt="2023-05-29T12:15:37.697" v="205" actId="478"/>
          <ac:picMkLst>
            <pc:docMk/>
            <pc:sldMk cId="4088030690" sldId="7624"/>
            <ac:picMk id="4" creationId="{2E68DE96-AD03-40E9-BC52-2D50EE9087F0}"/>
          </ac:picMkLst>
        </pc:picChg>
      </pc:sldChg>
    </pc:docChg>
  </pc:docChgLst>
  <pc:docChgLst>
    <pc:chgData name="Henrique Sardelli" userId="304c866f-69ed-49b9-9362-669e4001e5e7" providerId="ADAL" clId="{6A88D639-5695-4296-9541-FD2AB8BC2415}"/>
    <pc:docChg chg="undo custSel addSld delSld modSld sldOrd">
      <pc:chgData name="Henrique Sardelli" userId="304c866f-69ed-49b9-9362-669e4001e5e7" providerId="ADAL" clId="{6A88D639-5695-4296-9541-FD2AB8BC2415}" dt="2023-07-07T20:44:01.946" v="610" actId="729"/>
      <pc:docMkLst>
        <pc:docMk/>
      </pc:docMkLst>
      <pc:sldChg chg="modSp mod">
        <pc:chgData name="Henrique Sardelli" userId="304c866f-69ed-49b9-9362-669e4001e5e7" providerId="ADAL" clId="{6A88D639-5695-4296-9541-FD2AB8BC2415}" dt="2023-07-07T14:29:52.643" v="2" actId="20577"/>
        <pc:sldMkLst>
          <pc:docMk/>
          <pc:sldMk cId="0" sldId="261"/>
        </pc:sldMkLst>
        <pc:spChg chg="mod">
          <ac:chgData name="Henrique Sardelli" userId="304c866f-69ed-49b9-9362-669e4001e5e7" providerId="ADAL" clId="{6A88D639-5695-4296-9541-FD2AB8BC2415}" dt="2023-07-07T14:29:52.643" v="2" actId="20577"/>
          <ac:spMkLst>
            <pc:docMk/>
            <pc:sldMk cId="0" sldId="261"/>
            <ac:spMk id="6" creationId="{59962C23-D26D-5246-840D-784720819B99}"/>
          </ac:spMkLst>
        </pc:spChg>
      </pc:sldChg>
      <pc:sldChg chg="del">
        <pc:chgData name="Henrique Sardelli" userId="304c866f-69ed-49b9-9362-669e4001e5e7" providerId="ADAL" clId="{6A88D639-5695-4296-9541-FD2AB8BC2415}" dt="2023-07-07T14:51:40.335" v="155" actId="47"/>
        <pc:sldMkLst>
          <pc:docMk/>
          <pc:sldMk cId="0" sldId="279"/>
        </pc:sldMkLst>
      </pc:sldChg>
      <pc:sldChg chg="modSp mod">
        <pc:chgData name="Henrique Sardelli" userId="304c866f-69ed-49b9-9362-669e4001e5e7" providerId="ADAL" clId="{6A88D639-5695-4296-9541-FD2AB8BC2415}" dt="2023-07-07T15:00:38.693" v="303" actId="1076"/>
        <pc:sldMkLst>
          <pc:docMk/>
          <pc:sldMk cId="1417238340" sldId="327"/>
        </pc:sldMkLst>
        <pc:spChg chg="mod">
          <ac:chgData name="Henrique Sardelli" userId="304c866f-69ed-49b9-9362-669e4001e5e7" providerId="ADAL" clId="{6A88D639-5695-4296-9541-FD2AB8BC2415}" dt="2023-07-07T15:00:38.693" v="303" actId="1076"/>
          <ac:spMkLst>
            <pc:docMk/>
            <pc:sldMk cId="1417238340" sldId="327"/>
            <ac:spMk id="4" creationId="{194F6AD1-368B-4C20-9DBB-2A3DA05F6291}"/>
          </ac:spMkLst>
        </pc:spChg>
      </pc:sldChg>
      <pc:sldChg chg="modSp mod">
        <pc:chgData name="Henrique Sardelli" userId="304c866f-69ed-49b9-9362-669e4001e5e7" providerId="ADAL" clId="{6A88D639-5695-4296-9541-FD2AB8BC2415}" dt="2023-07-07T14:53:29.103" v="231" actId="20577"/>
        <pc:sldMkLst>
          <pc:docMk/>
          <pc:sldMk cId="2657491958" sldId="333"/>
        </pc:sldMkLst>
        <pc:spChg chg="mod">
          <ac:chgData name="Henrique Sardelli" userId="304c866f-69ed-49b9-9362-669e4001e5e7" providerId="ADAL" clId="{6A88D639-5695-4296-9541-FD2AB8BC2415}" dt="2023-07-07T14:53:19.547" v="228" actId="20577"/>
          <ac:spMkLst>
            <pc:docMk/>
            <pc:sldMk cId="2657491958" sldId="333"/>
            <ac:spMk id="10" creationId="{AF3D6E15-5413-44A1-BD06-8EC63C74C514}"/>
          </ac:spMkLst>
        </pc:spChg>
        <pc:spChg chg="mod">
          <ac:chgData name="Henrique Sardelli" userId="304c866f-69ed-49b9-9362-669e4001e5e7" providerId="ADAL" clId="{6A88D639-5695-4296-9541-FD2AB8BC2415}" dt="2023-07-07T14:53:22.121" v="229" actId="20577"/>
          <ac:spMkLst>
            <pc:docMk/>
            <pc:sldMk cId="2657491958" sldId="333"/>
            <ac:spMk id="11" creationId="{E5CA0AF6-175A-49D8-9829-B620BA15A3E3}"/>
          </ac:spMkLst>
        </pc:spChg>
        <pc:spChg chg="mod">
          <ac:chgData name="Henrique Sardelli" userId="304c866f-69ed-49b9-9362-669e4001e5e7" providerId="ADAL" clId="{6A88D639-5695-4296-9541-FD2AB8BC2415}" dt="2023-07-07T14:53:29.103" v="231" actId="20577"/>
          <ac:spMkLst>
            <pc:docMk/>
            <pc:sldMk cId="2657491958" sldId="333"/>
            <ac:spMk id="12" creationId="{F2118F1E-0993-443D-8092-660E8F2BF3E0}"/>
          </ac:spMkLst>
        </pc:spChg>
      </pc:sldChg>
      <pc:sldChg chg="modSp mod modShow">
        <pc:chgData name="Henrique Sardelli" userId="304c866f-69ed-49b9-9362-669e4001e5e7" providerId="ADAL" clId="{6A88D639-5695-4296-9541-FD2AB8BC2415}" dt="2023-07-07T20:44:01.946" v="610" actId="729"/>
        <pc:sldMkLst>
          <pc:docMk/>
          <pc:sldMk cId="534796230" sldId="335"/>
        </pc:sldMkLst>
        <pc:spChg chg="mod">
          <ac:chgData name="Henrique Sardelli" userId="304c866f-69ed-49b9-9362-669e4001e5e7" providerId="ADAL" clId="{6A88D639-5695-4296-9541-FD2AB8BC2415}" dt="2023-07-07T15:00:57.378" v="329" actId="20577"/>
          <ac:spMkLst>
            <pc:docMk/>
            <pc:sldMk cId="534796230" sldId="335"/>
            <ac:spMk id="353" creationId="{00000000-0000-0000-0000-000000000000}"/>
          </ac:spMkLst>
        </pc:spChg>
      </pc:sldChg>
      <pc:sldChg chg="mod modShow">
        <pc:chgData name="Henrique Sardelli" userId="304c866f-69ed-49b9-9362-669e4001e5e7" providerId="ADAL" clId="{6A88D639-5695-4296-9541-FD2AB8BC2415}" dt="2023-07-07T20:44:01.946" v="610" actId="729"/>
        <pc:sldMkLst>
          <pc:docMk/>
          <pc:sldMk cId="112244853" sldId="336"/>
        </pc:sldMkLst>
      </pc:sldChg>
      <pc:sldChg chg="mod modShow">
        <pc:chgData name="Henrique Sardelli" userId="304c866f-69ed-49b9-9362-669e4001e5e7" providerId="ADAL" clId="{6A88D639-5695-4296-9541-FD2AB8BC2415}" dt="2023-07-07T20:44:01.946" v="610" actId="729"/>
        <pc:sldMkLst>
          <pc:docMk/>
          <pc:sldMk cId="1736118931" sldId="337"/>
        </pc:sldMkLst>
      </pc:sldChg>
      <pc:sldChg chg="addSp delSp modSp mod">
        <pc:chgData name="Henrique Sardelli" userId="304c866f-69ed-49b9-9362-669e4001e5e7" providerId="ADAL" clId="{6A88D639-5695-4296-9541-FD2AB8BC2415}" dt="2023-07-07T14:56:49.132" v="256" actId="14100"/>
        <pc:sldMkLst>
          <pc:docMk/>
          <pc:sldMk cId="1933603190" sldId="340"/>
        </pc:sldMkLst>
        <pc:picChg chg="del">
          <ac:chgData name="Henrique Sardelli" userId="304c866f-69ed-49b9-9362-669e4001e5e7" providerId="ADAL" clId="{6A88D639-5695-4296-9541-FD2AB8BC2415}" dt="2023-07-07T14:56:04.430" v="248" actId="478"/>
          <ac:picMkLst>
            <pc:docMk/>
            <pc:sldMk cId="1933603190" sldId="340"/>
            <ac:picMk id="3" creationId="{D9F5B432-AEA5-4107-A492-4DA83ADAAB21}"/>
          </ac:picMkLst>
        </pc:picChg>
        <pc:picChg chg="add mod">
          <ac:chgData name="Henrique Sardelli" userId="304c866f-69ed-49b9-9362-669e4001e5e7" providerId="ADAL" clId="{6A88D639-5695-4296-9541-FD2AB8BC2415}" dt="2023-07-07T14:56:10.027" v="251" actId="1076"/>
          <ac:picMkLst>
            <pc:docMk/>
            <pc:sldMk cId="1933603190" sldId="340"/>
            <ac:picMk id="4" creationId="{7316BAED-39CF-42DF-B166-9DDFAF706457}"/>
          </ac:picMkLst>
        </pc:picChg>
        <pc:picChg chg="del">
          <ac:chgData name="Henrique Sardelli" userId="304c866f-69ed-49b9-9362-669e4001e5e7" providerId="ADAL" clId="{6A88D639-5695-4296-9541-FD2AB8BC2415}" dt="2023-07-07T14:56:38.009" v="252" actId="478"/>
          <ac:picMkLst>
            <pc:docMk/>
            <pc:sldMk cId="1933603190" sldId="340"/>
            <ac:picMk id="6" creationId="{B3F151BF-B324-4E05-A140-140D00E18730}"/>
          </ac:picMkLst>
        </pc:picChg>
        <pc:picChg chg="add mod">
          <ac:chgData name="Henrique Sardelli" userId="304c866f-69ed-49b9-9362-669e4001e5e7" providerId="ADAL" clId="{6A88D639-5695-4296-9541-FD2AB8BC2415}" dt="2023-07-07T14:56:49.132" v="256" actId="14100"/>
          <ac:picMkLst>
            <pc:docMk/>
            <pc:sldMk cId="1933603190" sldId="340"/>
            <ac:picMk id="7" creationId="{3D9652CB-8874-4025-85CC-25C789284756}"/>
          </ac:picMkLst>
        </pc:picChg>
      </pc:sldChg>
      <pc:sldChg chg="addSp delSp modSp mod">
        <pc:chgData name="Henrique Sardelli" userId="304c866f-69ed-49b9-9362-669e4001e5e7" providerId="ADAL" clId="{6A88D639-5695-4296-9541-FD2AB8BC2415}" dt="2023-07-07T14:58:25.702" v="263" actId="1076"/>
        <pc:sldMkLst>
          <pc:docMk/>
          <pc:sldMk cId="3823155417" sldId="341"/>
        </pc:sldMkLst>
        <pc:picChg chg="del">
          <ac:chgData name="Henrique Sardelli" userId="304c866f-69ed-49b9-9362-669e4001e5e7" providerId="ADAL" clId="{6A88D639-5695-4296-9541-FD2AB8BC2415}" dt="2023-07-07T14:58:21.832" v="261" actId="478"/>
          <ac:picMkLst>
            <pc:docMk/>
            <pc:sldMk cId="3823155417" sldId="341"/>
            <ac:picMk id="3" creationId="{B2AC5AD4-FDF5-41E1-A25B-8EE2F8AB6C82}"/>
          </ac:picMkLst>
        </pc:picChg>
        <pc:picChg chg="add mod">
          <ac:chgData name="Henrique Sardelli" userId="304c866f-69ed-49b9-9362-669e4001e5e7" providerId="ADAL" clId="{6A88D639-5695-4296-9541-FD2AB8BC2415}" dt="2023-07-07T14:58:25.702" v="263" actId="1076"/>
          <ac:picMkLst>
            <pc:docMk/>
            <pc:sldMk cId="3823155417" sldId="341"/>
            <ac:picMk id="4" creationId="{5E99E8B4-2FE1-4871-9BEF-C8A26489928D}"/>
          </ac:picMkLst>
        </pc:picChg>
      </pc:sldChg>
      <pc:sldChg chg="addSp delSp modSp mod">
        <pc:chgData name="Henrique Sardelli" userId="304c866f-69ed-49b9-9362-669e4001e5e7" providerId="ADAL" clId="{6A88D639-5695-4296-9541-FD2AB8BC2415}" dt="2023-07-07T14:59:48.796" v="279" actId="1038"/>
        <pc:sldMkLst>
          <pc:docMk/>
          <pc:sldMk cId="3999040962" sldId="342"/>
        </pc:sldMkLst>
        <pc:spChg chg="mod">
          <ac:chgData name="Henrique Sardelli" userId="304c866f-69ed-49b9-9362-669e4001e5e7" providerId="ADAL" clId="{6A88D639-5695-4296-9541-FD2AB8BC2415}" dt="2023-07-07T14:59:40.280" v="277" actId="1036"/>
          <ac:spMkLst>
            <pc:docMk/>
            <pc:sldMk cId="3999040962" sldId="342"/>
            <ac:spMk id="5" creationId="{FF5C680A-2C1C-4B58-BBC7-45C3C5B24F78}"/>
          </ac:spMkLst>
        </pc:spChg>
        <pc:picChg chg="del">
          <ac:chgData name="Henrique Sardelli" userId="304c866f-69ed-49b9-9362-669e4001e5e7" providerId="ADAL" clId="{6A88D639-5695-4296-9541-FD2AB8BC2415}" dt="2023-07-07T14:58:45.938" v="264" actId="478"/>
          <ac:picMkLst>
            <pc:docMk/>
            <pc:sldMk cId="3999040962" sldId="342"/>
            <ac:picMk id="3" creationId="{7976FE9A-07E1-47B2-8BB8-913F2E17C56B}"/>
          </ac:picMkLst>
        </pc:picChg>
        <pc:picChg chg="add mod">
          <ac:chgData name="Henrique Sardelli" userId="304c866f-69ed-49b9-9362-669e4001e5e7" providerId="ADAL" clId="{6A88D639-5695-4296-9541-FD2AB8BC2415}" dt="2023-07-07T14:59:48.796" v="279" actId="1038"/>
          <ac:picMkLst>
            <pc:docMk/>
            <pc:sldMk cId="3999040962" sldId="342"/>
            <ac:picMk id="4" creationId="{2F90D055-DB0F-44C6-9445-6198516B7142}"/>
          </ac:picMkLst>
        </pc:picChg>
      </pc:sldChg>
      <pc:sldChg chg="addSp delSp modSp mod">
        <pc:chgData name="Henrique Sardelli" userId="304c866f-69ed-49b9-9362-669e4001e5e7" providerId="ADAL" clId="{6A88D639-5695-4296-9541-FD2AB8BC2415}" dt="2023-07-07T14:51:07.406" v="154" actId="20577"/>
        <pc:sldMkLst>
          <pc:docMk/>
          <pc:sldMk cId="4171388" sldId="7597"/>
        </pc:sldMkLst>
        <pc:spChg chg="mod">
          <ac:chgData name="Henrique Sardelli" userId="304c866f-69ed-49b9-9362-669e4001e5e7" providerId="ADAL" clId="{6A88D639-5695-4296-9541-FD2AB8BC2415}" dt="2023-07-07T14:51:07.406" v="154" actId="20577"/>
          <ac:spMkLst>
            <pc:docMk/>
            <pc:sldMk cId="4171388" sldId="7597"/>
            <ac:spMk id="6" creationId="{76AFB670-C2A3-4C76-9B39-FAFBE8847579}"/>
          </ac:spMkLst>
        </pc:spChg>
        <pc:picChg chg="add del">
          <ac:chgData name="Henrique Sardelli" userId="304c866f-69ed-49b9-9362-669e4001e5e7" providerId="ADAL" clId="{6A88D639-5695-4296-9541-FD2AB8BC2415}" dt="2023-07-07T14:50:07.355" v="145" actId="478"/>
          <ac:picMkLst>
            <pc:docMk/>
            <pc:sldMk cId="4171388" sldId="7597"/>
            <ac:picMk id="3" creationId="{E34F0BDD-C337-7CFD-C415-FCF4253ACE5D}"/>
          </ac:picMkLst>
        </pc:picChg>
        <pc:picChg chg="add del mod">
          <ac:chgData name="Henrique Sardelli" userId="304c866f-69ed-49b9-9362-669e4001e5e7" providerId="ADAL" clId="{6A88D639-5695-4296-9541-FD2AB8BC2415}" dt="2023-07-07T14:50:15.773" v="148" actId="478"/>
          <ac:picMkLst>
            <pc:docMk/>
            <pc:sldMk cId="4171388" sldId="7597"/>
            <ac:picMk id="5" creationId="{3444F349-303A-4903-9164-6802041F98DF}"/>
          </ac:picMkLst>
        </pc:picChg>
        <pc:picChg chg="add mod">
          <ac:chgData name="Henrique Sardelli" userId="304c866f-69ed-49b9-9362-669e4001e5e7" providerId="ADAL" clId="{6A88D639-5695-4296-9541-FD2AB8BC2415}" dt="2023-07-07T14:50:47.925" v="152" actId="1076"/>
          <ac:picMkLst>
            <pc:docMk/>
            <pc:sldMk cId="4171388" sldId="7597"/>
            <ac:picMk id="8" creationId="{4CED6B8C-D2CF-47F7-B66A-9D8ED34A81A6}"/>
          </ac:picMkLst>
        </pc:picChg>
      </pc:sldChg>
      <pc:sldChg chg="modSp mod">
        <pc:chgData name="Henrique Sardelli" userId="304c866f-69ed-49b9-9362-669e4001e5e7" providerId="ADAL" clId="{6A88D639-5695-4296-9541-FD2AB8BC2415}" dt="2023-07-07T14:53:42.772" v="241" actId="20577"/>
        <pc:sldMkLst>
          <pc:docMk/>
          <pc:sldMk cId="2628851915" sldId="7601"/>
        </pc:sldMkLst>
        <pc:spChg chg="mod">
          <ac:chgData name="Henrique Sardelli" userId="304c866f-69ed-49b9-9362-669e4001e5e7" providerId="ADAL" clId="{6A88D639-5695-4296-9541-FD2AB8BC2415}" dt="2023-07-07T14:53:42.772" v="241" actId="20577"/>
          <ac:spMkLst>
            <pc:docMk/>
            <pc:sldMk cId="2628851915" sldId="7601"/>
            <ac:spMk id="10" creationId="{DCD7A449-83E3-481E-8898-0DB0F9623C93}"/>
          </ac:spMkLst>
        </pc:spChg>
      </pc:sldChg>
      <pc:sldChg chg="addSp delSp modSp mod">
        <pc:chgData name="Henrique Sardelli" userId="304c866f-69ed-49b9-9362-669e4001e5e7" providerId="ADAL" clId="{6A88D639-5695-4296-9541-FD2AB8BC2415}" dt="2023-07-07T14:36:05.091" v="141" actId="1076"/>
        <pc:sldMkLst>
          <pc:docMk/>
          <pc:sldMk cId="0" sldId="7602"/>
        </pc:sldMkLst>
        <pc:spChg chg="add del mod">
          <ac:chgData name="Henrique Sardelli" userId="304c866f-69ed-49b9-9362-669e4001e5e7" providerId="ADAL" clId="{6A88D639-5695-4296-9541-FD2AB8BC2415}" dt="2023-07-07T14:31:26.018" v="11" actId="478"/>
          <ac:spMkLst>
            <pc:docMk/>
            <pc:sldMk cId="0" sldId="7602"/>
            <ac:spMk id="3" creationId="{A140006F-2525-427E-ADA9-D55D2227598B}"/>
          </ac:spMkLst>
        </pc:spChg>
        <pc:spChg chg="add del mod">
          <ac:chgData name="Henrique Sardelli" userId="304c866f-69ed-49b9-9362-669e4001e5e7" providerId="ADAL" clId="{6A88D639-5695-4296-9541-FD2AB8BC2415}" dt="2023-07-07T14:32:16.290" v="24" actId="478"/>
          <ac:spMkLst>
            <pc:docMk/>
            <pc:sldMk cId="0" sldId="7602"/>
            <ac:spMk id="5" creationId="{2291ADD3-33DF-412E-9AE5-8EF34CEF789B}"/>
          </ac:spMkLst>
        </pc:spChg>
        <pc:spChg chg="mod">
          <ac:chgData name="Henrique Sardelli" userId="304c866f-69ed-49b9-9362-669e4001e5e7" providerId="ADAL" clId="{6A88D639-5695-4296-9541-FD2AB8BC2415}" dt="2023-07-07T14:35:46.813" v="139" actId="20577"/>
          <ac:spMkLst>
            <pc:docMk/>
            <pc:sldMk cId="0" sldId="7602"/>
            <ac:spMk id="12" creationId="{DDD7F892-2268-1849-A997-9C0D60209191}"/>
          </ac:spMkLst>
        </pc:spChg>
        <pc:spChg chg="add del mod">
          <ac:chgData name="Henrique Sardelli" userId="304c866f-69ed-49b9-9362-669e4001e5e7" providerId="ADAL" clId="{6A88D639-5695-4296-9541-FD2AB8BC2415}" dt="2023-07-07T14:32:57.788" v="38" actId="478"/>
          <ac:spMkLst>
            <pc:docMk/>
            <pc:sldMk cId="0" sldId="7602"/>
            <ac:spMk id="14" creationId="{1A96AF31-6A05-48D0-9596-651E62BC06B5}"/>
          </ac:spMkLst>
        </pc:spChg>
        <pc:spChg chg="mod">
          <ac:chgData name="Henrique Sardelli" userId="304c866f-69ed-49b9-9362-669e4001e5e7" providerId="ADAL" clId="{6A88D639-5695-4296-9541-FD2AB8BC2415}" dt="2023-07-07T14:34:16.523" v="56" actId="1076"/>
          <ac:spMkLst>
            <pc:docMk/>
            <pc:sldMk cId="0" sldId="7602"/>
            <ac:spMk id="15" creationId="{CB2EA2DE-B152-324F-A643-2AE699EF6D41}"/>
          </ac:spMkLst>
        </pc:spChg>
        <pc:spChg chg="add mod">
          <ac:chgData name="Henrique Sardelli" userId="304c866f-69ed-49b9-9362-669e4001e5e7" providerId="ADAL" clId="{6A88D639-5695-4296-9541-FD2AB8BC2415}" dt="2023-07-07T14:35:33.747" v="132" actId="20577"/>
          <ac:spMkLst>
            <pc:docMk/>
            <pc:sldMk cId="0" sldId="7602"/>
            <ac:spMk id="22" creationId="{A3108FC5-4432-498C-BA12-A75D40777F7F}"/>
          </ac:spMkLst>
        </pc:spChg>
        <pc:spChg chg="mod">
          <ac:chgData name="Henrique Sardelli" userId="304c866f-69ed-49b9-9362-669e4001e5e7" providerId="ADAL" clId="{6A88D639-5695-4296-9541-FD2AB8BC2415}" dt="2023-07-07T14:34:54.913" v="81" actId="1035"/>
          <ac:spMkLst>
            <pc:docMk/>
            <pc:sldMk cId="0" sldId="7602"/>
            <ac:spMk id="32" creationId="{30A046E0-7D60-488C-A810-CBC91E67ADFB}"/>
          </ac:spMkLst>
        </pc:spChg>
        <pc:spChg chg="mod">
          <ac:chgData name="Henrique Sardelli" userId="304c866f-69ed-49b9-9362-669e4001e5e7" providerId="ADAL" clId="{6A88D639-5695-4296-9541-FD2AB8BC2415}" dt="2023-07-07T14:34:07.241" v="54" actId="1076"/>
          <ac:spMkLst>
            <pc:docMk/>
            <pc:sldMk cId="0" sldId="7602"/>
            <ac:spMk id="319" creationId="{00000000-0000-0000-0000-000000000000}"/>
          </ac:spMkLst>
        </pc:spChg>
        <pc:spChg chg="mod">
          <ac:chgData name="Henrique Sardelli" userId="304c866f-69ed-49b9-9362-669e4001e5e7" providerId="ADAL" clId="{6A88D639-5695-4296-9541-FD2AB8BC2415}" dt="2023-07-07T14:34:54.913" v="81" actId="1035"/>
          <ac:spMkLst>
            <pc:docMk/>
            <pc:sldMk cId="0" sldId="7602"/>
            <ac:spMk id="322" creationId="{00000000-0000-0000-0000-000000000000}"/>
          </ac:spMkLst>
        </pc:spChg>
        <pc:picChg chg="add del mod">
          <ac:chgData name="Henrique Sardelli" userId="304c866f-69ed-49b9-9362-669e4001e5e7" providerId="ADAL" clId="{6A88D639-5695-4296-9541-FD2AB8BC2415}" dt="2023-07-07T14:33:29.803" v="42" actId="478"/>
          <ac:picMkLst>
            <pc:docMk/>
            <pc:sldMk cId="0" sldId="7602"/>
            <ac:picMk id="6" creationId="{BD7BA4CB-7CB3-462A-BE8B-EA030AAA3042}"/>
          </ac:picMkLst>
        </pc:picChg>
        <pc:picChg chg="add mod">
          <ac:chgData name="Henrique Sardelli" userId="304c866f-69ed-49b9-9362-669e4001e5e7" providerId="ADAL" clId="{6A88D639-5695-4296-9541-FD2AB8BC2415}" dt="2023-07-07T14:33:57.442" v="50" actId="14100"/>
          <ac:picMkLst>
            <pc:docMk/>
            <pc:sldMk cId="0" sldId="7602"/>
            <ac:picMk id="11" creationId="{09BA0F3F-BA57-4F1F-B68D-1185719E3B2D}"/>
          </ac:picMkLst>
        </pc:picChg>
        <pc:picChg chg="add mod">
          <ac:chgData name="Henrique Sardelli" userId="304c866f-69ed-49b9-9362-669e4001e5e7" providerId="ADAL" clId="{6A88D639-5695-4296-9541-FD2AB8BC2415}" dt="2023-07-07T14:36:05.091" v="141" actId="1076"/>
          <ac:picMkLst>
            <pc:docMk/>
            <pc:sldMk cId="0" sldId="7602"/>
            <ac:picMk id="16" creationId="{8560F192-0239-4030-9854-4E0F2C0AAC7F}"/>
          </ac:picMkLst>
        </pc:picChg>
        <pc:picChg chg="add mod">
          <ac:chgData name="Henrique Sardelli" userId="304c866f-69ed-49b9-9362-669e4001e5e7" providerId="ADAL" clId="{6A88D639-5695-4296-9541-FD2AB8BC2415}" dt="2023-07-07T14:36:02.046" v="140" actId="1076"/>
          <ac:picMkLst>
            <pc:docMk/>
            <pc:sldMk cId="0" sldId="7602"/>
            <ac:picMk id="17" creationId="{80AF4EC1-1526-4BBB-8EC6-7545A877721A}"/>
          </ac:picMkLst>
        </pc:picChg>
        <pc:picChg chg="del">
          <ac:chgData name="Henrique Sardelli" userId="304c866f-69ed-49b9-9362-669e4001e5e7" providerId="ADAL" clId="{6A88D639-5695-4296-9541-FD2AB8BC2415}" dt="2023-07-07T14:31:08.857" v="7" actId="478"/>
          <ac:picMkLst>
            <pc:docMk/>
            <pc:sldMk cId="0" sldId="7602"/>
            <ac:picMk id="18" creationId="{195AE090-81F9-42D9-B011-0DCACFE2E55E}"/>
          </ac:picMkLst>
        </pc:picChg>
        <pc:picChg chg="add mod">
          <ac:chgData name="Henrique Sardelli" userId="304c866f-69ed-49b9-9362-669e4001e5e7" providerId="ADAL" clId="{6A88D639-5695-4296-9541-FD2AB8BC2415}" dt="2023-07-07T14:35:10.267" v="85" actId="1076"/>
          <ac:picMkLst>
            <pc:docMk/>
            <pc:sldMk cId="0" sldId="7602"/>
            <ac:picMk id="20" creationId="{50E6B036-BB8F-46DF-9136-A6641F4CA87F}"/>
          </ac:picMkLst>
        </pc:picChg>
        <pc:picChg chg="del">
          <ac:chgData name="Henrique Sardelli" userId="304c866f-69ed-49b9-9362-669e4001e5e7" providerId="ADAL" clId="{6A88D639-5695-4296-9541-FD2AB8BC2415}" dt="2023-07-07T14:32:14.935" v="23" actId="478"/>
          <ac:picMkLst>
            <pc:docMk/>
            <pc:sldMk cId="0" sldId="7602"/>
            <ac:picMk id="21" creationId="{51926056-F274-464B-B14B-B43CDC65597C}"/>
          </ac:picMkLst>
        </pc:picChg>
        <pc:picChg chg="mod">
          <ac:chgData name="Henrique Sardelli" userId="304c866f-69ed-49b9-9362-669e4001e5e7" providerId="ADAL" clId="{6A88D639-5695-4296-9541-FD2AB8BC2415}" dt="2023-07-07T14:34:54.913" v="81" actId="1035"/>
          <ac:picMkLst>
            <pc:docMk/>
            <pc:sldMk cId="0" sldId="7602"/>
            <ac:picMk id="25" creationId="{C5986EC1-5D5F-4F4E-AD62-4BF32773EDAA}"/>
          </ac:picMkLst>
        </pc:picChg>
        <pc:picChg chg="del">
          <ac:chgData name="Henrique Sardelli" userId="304c866f-69ed-49b9-9362-669e4001e5e7" providerId="ADAL" clId="{6A88D639-5695-4296-9541-FD2AB8BC2415}" dt="2023-07-07T14:32:13.101" v="21" actId="478"/>
          <ac:picMkLst>
            <pc:docMk/>
            <pc:sldMk cId="0" sldId="7602"/>
            <ac:picMk id="31" creationId="{C65C41F0-1CEB-4606-AA58-E2030646495C}"/>
          </ac:picMkLst>
        </pc:picChg>
      </pc:sldChg>
      <pc:sldChg chg="addSp delSp modSp mod ord">
        <pc:chgData name="Henrique Sardelli" userId="304c866f-69ed-49b9-9362-669e4001e5e7" providerId="ADAL" clId="{6A88D639-5695-4296-9541-FD2AB8BC2415}" dt="2023-07-07T20:41:44.924" v="609" actId="20577"/>
        <pc:sldMkLst>
          <pc:docMk/>
          <pc:sldMk cId="3690725830" sldId="7608"/>
        </pc:sldMkLst>
        <pc:spChg chg="del">
          <ac:chgData name="Henrique Sardelli" userId="304c866f-69ed-49b9-9362-669e4001e5e7" providerId="ADAL" clId="{6A88D639-5695-4296-9541-FD2AB8BC2415}" dt="2023-07-07T20:34:23.852" v="586" actId="478"/>
          <ac:spMkLst>
            <pc:docMk/>
            <pc:sldMk cId="3690725830" sldId="7608"/>
            <ac:spMk id="9" creationId="{564B8A62-C2AA-468C-B7BD-1D462F44BF80}"/>
          </ac:spMkLst>
        </pc:spChg>
        <pc:spChg chg="del">
          <ac:chgData name="Henrique Sardelli" userId="304c866f-69ed-49b9-9362-669e4001e5e7" providerId="ADAL" clId="{6A88D639-5695-4296-9541-FD2AB8BC2415}" dt="2023-07-07T20:34:22.296" v="585" actId="478"/>
          <ac:spMkLst>
            <pc:docMk/>
            <pc:sldMk cId="3690725830" sldId="7608"/>
            <ac:spMk id="10" creationId="{1CF00AFA-B7B7-44AE-AC6A-A9F4F85A2E78}"/>
          </ac:spMkLst>
        </pc:spChg>
        <pc:spChg chg="mod">
          <ac:chgData name="Henrique Sardelli" userId="304c866f-69ed-49b9-9362-669e4001e5e7" providerId="ADAL" clId="{6A88D639-5695-4296-9541-FD2AB8BC2415}" dt="2023-07-07T20:34:17.364" v="583" actId="20577"/>
          <ac:spMkLst>
            <pc:docMk/>
            <pc:sldMk cId="3690725830" sldId="7608"/>
            <ac:spMk id="11" creationId="{5F3CD326-6380-4D61-A7EE-0867696C8527}"/>
          </ac:spMkLst>
        </pc:spChg>
        <pc:spChg chg="del">
          <ac:chgData name="Henrique Sardelli" userId="304c866f-69ed-49b9-9362-669e4001e5e7" providerId="ADAL" clId="{6A88D639-5695-4296-9541-FD2AB8BC2415}" dt="2023-07-07T20:34:20.740" v="584" actId="478"/>
          <ac:spMkLst>
            <pc:docMk/>
            <pc:sldMk cId="3690725830" sldId="7608"/>
            <ac:spMk id="12" creationId="{C4F2F9AA-58B6-4BB4-9B43-8219F6C99960}"/>
          </ac:spMkLst>
        </pc:spChg>
        <pc:spChg chg="add mod">
          <ac:chgData name="Henrique Sardelli" userId="304c866f-69ed-49b9-9362-669e4001e5e7" providerId="ADAL" clId="{6A88D639-5695-4296-9541-FD2AB8BC2415}" dt="2023-07-07T20:41:44.924" v="609" actId="20577"/>
          <ac:spMkLst>
            <pc:docMk/>
            <pc:sldMk cId="3690725830" sldId="7608"/>
            <ac:spMk id="13" creationId="{D16A091A-A7A6-45DE-86DA-453B62B9D2DA}"/>
          </ac:spMkLst>
        </pc:spChg>
        <pc:picChg chg="add mod">
          <ac:chgData name="Henrique Sardelli" userId="304c866f-69ed-49b9-9362-669e4001e5e7" providerId="ADAL" clId="{6A88D639-5695-4296-9541-FD2AB8BC2415}" dt="2023-07-07T20:40:34.196" v="601" actId="14100"/>
          <ac:picMkLst>
            <pc:docMk/>
            <pc:sldMk cId="3690725830" sldId="7608"/>
            <ac:picMk id="3" creationId="{502F5823-9AE3-410C-89E7-75408E3A53B4}"/>
          </ac:picMkLst>
        </pc:picChg>
        <pc:picChg chg="add mod">
          <ac:chgData name="Henrique Sardelli" userId="304c866f-69ed-49b9-9362-669e4001e5e7" providerId="ADAL" clId="{6A88D639-5695-4296-9541-FD2AB8BC2415}" dt="2023-07-07T20:40:38.189" v="603" actId="1076"/>
          <ac:picMkLst>
            <pc:docMk/>
            <pc:sldMk cId="3690725830" sldId="7608"/>
            <ac:picMk id="5" creationId="{1FD7ED3F-915A-4675-BB15-53AEB106607E}"/>
          </ac:picMkLst>
        </pc:picChg>
        <pc:picChg chg="add mod">
          <ac:chgData name="Henrique Sardelli" userId="304c866f-69ed-49b9-9362-669e4001e5e7" providerId="ADAL" clId="{6A88D639-5695-4296-9541-FD2AB8BC2415}" dt="2023-07-07T20:40:39.868" v="604" actId="1076"/>
          <ac:picMkLst>
            <pc:docMk/>
            <pc:sldMk cId="3690725830" sldId="7608"/>
            <ac:picMk id="7" creationId="{A67C51AA-8E8A-4F92-B9EC-77877C144A88}"/>
          </ac:picMkLst>
        </pc:picChg>
      </pc:sldChg>
      <pc:sldChg chg="mod modShow">
        <pc:chgData name="Henrique Sardelli" userId="304c866f-69ed-49b9-9362-669e4001e5e7" providerId="ADAL" clId="{6A88D639-5695-4296-9541-FD2AB8BC2415}" dt="2023-07-07T20:44:01.946" v="610" actId="729"/>
        <pc:sldMkLst>
          <pc:docMk/>
          <pc:sldMk cId="1265822619" sldId="7622"/>
        </pc:sldMkLst>
      </pc:sldChg>
      <pc:sldChg chg="addSp delSp modSp mod">
        <pc:chgData name="Henrique Sardelli" userId="304c866f-69ed-49b9-9362-669e4001e5e7" providerId="ADAL" clId="{6A88D639-5695-4296-9541-FD2AB8BC2415}" dt="2023-07-07T14:55:35.334" v="247" actId="1076"/>
        <pc:sldMkLst>
          <pc:docMk/>
          <pc:sldMk cId="0" sldId="7623"/>
        </pc:sldMkLst>
        <pc:picChg chg="del">
          <ac:chgData name="Henrique Sardelli" userId="304c866f-69ed-49b9-9362-669e4001e5e7" providerId="ADAL" clId="{6A88D639-5695-4296-9541-FD2AB8BC2415}" dt="2023-07-07T14:55:24.430" v="242" actId="478"/>
          <ac:picMkLst>
            <pc:docMk/>
            <pc:sldMk cId="0" sldId="7623"/>
            <ac:picMk id="3" creationId="{8218F17C-DFCB-45A8-B8AD-9242E1A9C428}"/>
          </ac:picMkLst>
        </pc:picChg>
        <pc:picChg chg="add mod">
          <ac:chgData name="Henrique Sardelli" userId="304c866f-69ed-49b9-9362-669e4001e5e7" providerId="ADAL" clId="{6A88D639-5695-4296-9541-FD2AB8BC2415}" dt="2023-07-07T14:55:35.334" v="247" actId="1076"/>
          <ac:picMkLst>
            <pc:docMk/>
            <pc:sldMk cId="0" sldId="7623"/>
            <ac:picMk id="4" creationId="{8919FCD2-19BA-4515-AD33-B67EF600DCB6}"/>
          </ac:picMkLst>
        </pc:picChg>
      </pc:sldChg>
      <pc:sldChg chg="addSp delSp modSp mod">
        <pc:chgData name="Henrique Sardelli" userId="304c866f-69ed-49b9-9362-669e4001e5e7" providerId="ADAL" clId="{6A88D639-5695-4296-9541-FD2AB8BC2415}" dt="2023-07-07T14:57:57.459" v="260" actId="1076"/>
        <pc:sldMkLst>
          <pc:docMk/>
          <pc:sldMk cId="4088030690" sldId="7624"/>
        </pc:sldMkLst>
        <pc:picChg chg="del">
          <ac:chgData name="Henrique Sardelli" userId="304c866f-69ed-49b9-9362-669e4001e5e7" providerId="ADAL" clId="{6A88D639-5695-4296-9541-FD2AB8BC2415}" dt="2023-07-07T14:57:50.889" v="257" actId="478"/>
          <ac:picMkLst>
            <pc:docMk/>
            <pc:sldMk cId="4088030690" sldId="7624"/>
            <ac:picMk id="3" creationId="{E69E6FDC-3E40-4E7D-AE81-84E0A19A2E77}"/>
          </ac:picMkLst>
        </pc:picChg>
        <pc:picChg chg="add mod">
          <ac:chgData name="Henrique Sardelli" userId="304c866f-69ed-49b9-9362-669e4001e5e7" providerId="ADAL" clId="{6A88D639-5695-4296-9541-FD2AB8BC2415}" dt="2023-07-07T14:57:57.459" v="260" actId="1076"/>
          <ac:picMkLst>
            <pc:docMk/>
            <pc:sldMk cId="4088030690" sldId="7624"/>
            <ac:picMk id="4" creationId="{D7BC11A3-66C9-45D4-9D7B-19E41FD6D93B}"/>
          </ac:picMkLst>
        </pc:picChg>
      </pc:sldChg>
      <pc:sldChg chg="addSp delSp modSp new mod">
        <pc:chgData name="Henrique Sardelli" userId="304c866f-69ed-49b9-9362-669e4001e5e7" providerId="ADAL" clId="{6A88D639-5695-4296-9541-FD2AB8BC2415}" dt="2023-07-07T20:19:47.399" v="470" actId="20577"/>
        <pc:sldMkLst>
          <pc:docMk/>
          <pc:sldMk cId="1438280077" sldId="7625"/>
        </pc:sldMkLst>
        <pc:spChg chg="del">
          <ac:chgData name="Henrique Sardelli" userId="304c866f-69ed-49b9-9362-669e4001e5e7" providerId="ADAL" clId="{6A88D639-5695-4296-9541-FD2AB8BC2415}" dt="2023-07-07T15:02:26.458" v="343" actId="478"/>
          <ac:spMkLst>
            <pc:docMk/>
            <pc:sldMk cId="1438280077" sldId="7625"/>
            <ac:spMk id="2" creationId="{EECF5166-E8B8-4811-A864-2777EDB6827C}"/>
          </ac:spMkLst>
        </pc:spChg>
        <pc:spChg chg="del">
          <ac:chgData name="Henrique Sardelli" userId="304c866f-69ed-49b9-9362-669e4001e5e7" providerId="ADAL" clId="{6A88D639-5695-4296-9541-FD2AB8BC2415}" dt="2023-07-07T15:02:27.357" v="344" actId="478"/>
          <ac:spMkLst>
            <pc:docMk/>
            <pc:sldMk cId="1438280077" sldId="7625"/>
            <ac:spMk id="3" creationId="{A0CAE346-3AD7-41D2-90CA-CA353795BE82}"/>
          </ac:spMkLst>
        </pc:spChg>
        <pc:spChg chg="del">
          <ac:chgData name="Henrique Sardelli" userId="304c866f-69ed-49b9-9362-669e4001e5e7" providerId="ADAL" clId="{6A88D639-5695-4296-9541-FD2AB8BC2415}" dt="2023-07-07T15:02:31.276" v="346" actId="478"/>
          <ac:spMkLst>
            <pc:docMk/>
            <pc:sldMk cId="1438280077" sldId="7625"/>
            <ac:spMk id="4" creationId="{7A40309E-9BCF-400B-B2B2-3D26E0C0AF94}"/>
          </ac:spMkLst>
        </pc:spChg>
        <pc:spChg chg="del">
          <ac:chgData name="Henrique Sardelli" userId="304c866f-69ed-49b9-9362-669e4001e5e7" providerId="ADAL" clId="{6A88D639-5695-4296-9541-FD2AB8BC2415}" dt="2023-07-07T15:02:27.723" v="345" actId="478"/>
          <ac:spMkLst>
            <pc:docMk/>
            <pc:sldMk cId="1438280077" sldId="7625"/>
            <ac:spMk id="5" creationId="{8155B092-C0D3-4142-9680-31944955ADC5}"/>
          </ac:spMkLst>
        </pc:spChg>
        <pc:spChg chg="add mod">
          <ac:chgData name="Henrique Sardelli" userId="304c866f-69ed-49b9-9362-669e4001e5e7" providerId="ADAL" clId="{6A88D639-5695-4296-9541-FD2AB8BC2415}" dt="2023-07-07T20:12:33.673" v="385" actId="20577"/>
          <ac:spMkLst>
            <pc:docMk/>
            <pc:sldMk cId="1438280077" sldId="7625"/>
            <ac:spMk id="8" creationId="{90A343E7-5EDE-4D4A-9370-9EFD8EC22074}"/>
          </ac:spMkLst>
        </pc:spChg>
        <pc:spChg chg="add mod">
          <ac:chgData name="Henrique Sardelli" userId="304c866f-69ed-49b9-9362-669e4001e5e7" providerId="ADAL" clId="{6A88D639-5695-4296-9541-FD2AB8BC2415}" dt="2023-07-07T20:13:08.866" v="407" actId="1076"/>
          <ac:spMkLst>
            <pc:docMk/>
            <pc:sldMk cId="1438280077" sldId="7625"/>
            <ac:spMk id="9" creationId="{D72537D8-C27D-4ED7-881E-ADC80C7628C5}"/>
          </ac:spMkLst>
        </pc:spChg>
        <pc:spChg chg="add mod">
          <ac:chgData name="Henrique Sardelli" userId="304c866f-69ed-49b9-9362-669e4001e5e7" providerId="ADAL" clId="{6A88D639-5695-4296-9541-FD2AB8BC2415}" dt="2023-07-07T20:14:36.435" v="425" actId="1076"/>
          <ac:spMkLst>
            <pc:docMk/>
            <pc:sldMk cId="1438280077" sldId="7625"/>
            <ac:spMk id="10" creationId="{FD255054-817D-4BF4-99A8-386D58F399E3}"/>
          </ac:spMkLst>
        </pc:spChg>
        <pc:spChg chg="add mod">
          <ac:chgData name="Henrique Sardelli" userId="304c866f-69ed-49b9-9362-669e4001e5e7" providerId="ADAL" clId="{6A88D639-5695-4296-9541-FD2AB8BC2415}" dt="2023-07-07T20:15:42.549" v="441" actId="20577"/>
          <ac:spMkLst>
            <pc:docMk/>
            <pc:sldMk cId="1438280077" sldId="7625"/>
            <ac:spMk id="13" creationId="{EE57E642-8201-4786-A958-6A6A57EDFCA7}"/>
          </ac:spMkLst>
        </pc:spChg>
        <pc:spChg chg="add mod">
          <ac:chgData name="Henrique Sardelli" userId="304c866f-69ed-49b9-9362-669e4001e5e7" providerId="ADAL" clId="{6A88D639-5695-4296-9541-FD2AB8BC2415}" dt="2023-07-07T20:16:12.114" v="446" actId="20577"/>
          <ac:spMkLst>
            <pc:docMk/>
            <pc:sldMk cId="1438280077" sldId="7625"/>
            <ac:spMk id="14" creationId="{59262D36-2060-468C-B115-B53A127165A3}"/>
          </ac:spMkLst>
        </pc:spChg>
        <pc:spChg chg="add mod">
          <ac:chgData name="Henrique Sardelli" userId="304c866f-69ed-49b9-9362-669e4001e5e7" providerId="ADAL" clId="{6A88D639-5695-4296-9541-FD2AB8BC2415}" dt="2023-07-07T20:19:10.125" v="463" actId="20577"/>
          <ac:spMkLst>
            <pc:docMk/>
            <pc:sldMk cId="1438280077" sldId="7625"/>
            <ac:spMk id="17" creationId="{B2C46806-DEF2-41DD-90B1-A6EC65D9D9A6}"/>
          </ac:spMkLst>
        </pc:spChg>
        <pc:spChg chg="add mod">
          <ac:chgData name="Henrique Sardelli" userId="304c866f-69ed-49b9-9362-669e4001e5e7" providerId="ADAL" clId="{6A88D639-5695-4296-9541-FD2AB8BC2415}" dt="2023-07-07T20:19:47.399" v="470" actId="20577"/>
          <ac:spMkLst>
            <pc:docMk/>
            <pc:sldMk cId="1438280077" sldId="7625"/>
            <ac:spMk id="18" creationId="{6921A8A1-A5E8-41F7-9355-D789455338F6}"/>
          </ac:spMkLst>
        </pc:spChg>
        <pc:picChg chg="add mod">
          <ac:chgData name="Henrique Sardelli" userId="304c866f-69ed-49b9-9362-669e4001e5e7" providerId="ADAL" clId="{6A88D639-5695-4296-9541-FD2AB8BC2415}" dt="2023-07-07T20:14:33.155" v="424" actId="14100"/>
          <ac:picMkLst>
            <pc:docMk/>
            <pc:sldMk cId="1438280077" sldId="7625"/>
            <ac:picMk id="7" creationId="{B8E8E5A4-5F42-43FA-84A9-80126935DF4C}"/>
          </ac:picMkLst>
        </pc:picChg>
        <pc:picChg chg="add mod">
          <ac:chgData name="Henrique Sardelli" userId="304c866f-69ed-49b9-9362-669e4001e5e7" providerId="ADAL" clId="{6A88D639-5695-4296-9541-FD2AB8BC2415}" dt="2023-07-07T20:15:26.610" v="430" actId="1076"/>
          <ac:picMkLst>
            <pc:docMk/>
            <pc:sldMk cId="1438280077" sldId="7625"/>
            <ac:picMk id="12" creationId="{38D73D9F-B073-4230-8C64-3E7497FA9636}"/>
          </ac:picMkLst>
        </pc:picChg>
        <pc:picChg chg="add mod">
          <ac:chgData name="Henrique Sardelli" userId="304c866f-69ed-49b9-9362-669e4001e5e7" providerId="ADAL" clId="{6A88D639-5695-4296-9541-FD2AB8BC2415}" dt="2023-07-07T20:18:59.225" v="451" actId="14100"/>
          <ac:picMkLst>
            <pc:docMk/>
            <pc:sldMk cId="1438280077" sldId="7625"/>
            <ac:picMk id="16" creationId="{62DDF1BD-1A2D-4281-944F-9CBCEE2C1DE8}"/>
          </ac:picMkLst>
        </pc:picChg>
      </pc:sldChg>
      <pc:sldChg chg="addSp modSp new mod ord">
        <pc:chgData name="Henrique Sardelli" userId="304c866f-69ed-49b9-9362-669e4001e5e7" providerId="ADAL" clId="{6A88D639-5695-4296-9541-FD2AB8BC2415}" dt="2023-07-07T20:32:55.955" v="486" actId="20577"/>
        <pc:sldMkLst>
          <pc:docMk/>
          <pc:sldMk cId="852520884" sldId="7626"/>
        </pc:sldMkLst>
        <pc:spChg chg="add mod">
          <ac:chgData name="Henrique Sardelli" userId="304c866f-69ed-49b9-9362-669e4001e5e7" providerId="ADAL" clId="{6A88D639-5695-4296-9541-FD2AB8BC2415}" dt="2023-07-07T20:32:55.955" v="486" actId="20577"/>
          <ac:spMkLst>
            <pc:docMk/>
            <pc:sldMk cId="852520884" sldId="7626"/>
            <ac:spMk id="2" creationId="{93E6F808-DFBD-4829-8E82-EB364B56B7BB}"/>
          </ac:spMkLst>
        </pc:spChg>
      </pc:sldChg>
      <pc:sldChg chg="add">
        <pc:chgData name="Henrique Sardelli" userId="304c866f-69ed-49b9-9362-669e4001e5e7" providerId="ADAL" clId="{6A88D639-5695-4296-9541-FD2AB8BC2415}" dt="2023-07-07T20:33:44.884" v="487" actId="2890"/>
        <pc:sldMkLst>
          <pc:docMk/>
          <pc:sldMk cId="1896059896" sldId="7627"/>
        </pc:sldMkLst>
      </pc:sldChg>
      <pc:sldChg chg="addSp modSp del mod">
        <pc:chgData name="Henrique Sardelli" userId="304c866f-69ed-49b9-9362-669e4001e5e7" providerId="ADAL" clId="{6A88D639-5695-4296-9541-FD2AB8BC2415}" dt="2023-07-07T14:36:19.975" v="142" actId="47"/>
        <pc:sldMkLst>
          <pc:docMk/>
          <pc:sldMk cId="582599460" sldId="7628"/>
        </pc:sldMkLst>
        <pc:picChg chg="add mod">
          <ac:chgData name="Henrique Sardelli" userId="304c866f-69ed-49b9-9362-669e4001e5e7" providerId="ADAL" clId="{6A88D639-5695-4296-9541-FD2AB8BC2415}" dt="2023-07-07T14:33:36.798" v="44" actId="1076"/>
          <ac:picMkLst>
            <pc:docMk/>
            <pc:sldMk cId="582599460" sldId="7628"/>
            <ac:picMk id="2" creationId="{CA3FED3E-8F6D-44EE-9882-7E11425A6D62}"/>
          </ac:picMkLst>
        </pc:picChg>
        <pc:picChg chg="mod">
          <ac:chgData name="Henrique Sardelli" userId="304c866f-69ed-49b9-9362-669e4001e5e7" providerId="ADAL" clId="{6A88D639-5695-4296-9541-FD2AB8BC2415}" dt="2023-07-07T14:30:54.532" v="3" actId="1076"/>
          <ac:picMkLst>
            <pc:docMk/>
            <pc:sldMk cId="582599460" sldId="7628"/>
            <ac:picMk id="16" creationId="{2E22863B-C3DB-4E48-A3FD-2B26E55D9C59}"/>
          </ac:picMkLst>
        </pc:picChg>
        <pc:picChg chg="mod">
          <ac:chgData name="Henrique Sardelli" userId="304c866f-69ed-49b9-9362-669e4001e5e7" providerId="ADAL" clId="{6A88D639-5695-4296-9541-FD2AB8BC2415}" dt="2023-07-07T14:33:42.981" v="45" actId="14826"/>
          <ac:picMkLst>
            <pc:docMk/>
            <pc:sldMk cId="582599460" sldId="7628"/>
            <ac:picMk id="17" creationId="{397C5ABF-A0F7-4791-AEC9-6D9228985A00}"/>
          </ac:picMkLst>
        </pc:picChg>
      </pc:sldChg>
      <pc:sldMasterChg chg="delSldLayout">
        <pc:chgData name="Henrique Sardelli" userId="304c866f-69ed-49b9-9362-669e4001e5e7" providerId="ADAL" clId="{6A88D639-5695-4296-9541-FD2AB8BC2415}" dt="2023-07-07T14:51:40.335" v="155" actId="47"/>
        <pc:sldMasterMkLst>
          <pc:docMk/>
          <pc:sldMasterMk cId="2116019524" sldId="2147483662"/>
        </pc:sldMasterMkLst>
        <pc:sldLayoutChg chg="del">
          <pc:chgData name="Henrique Sardelli" userId="304c866f-69ed-49b9-9362-669e4001e5e7" providerId="ADAL" clId="{6A88D639-5695-4296-9541-FD2AB8BC2415}" dt="2023-07-07T14:51:40.335" v="155" actId="47"/>
          <pc:sldLayoutMkLst>
            <pc:docMk/>
            <pc:sldMasterMk cId="2116019524" sldId="2147483662"/>
            <pc:sldLayoutMk cId="3406860218" sldId="2147483720"/>
          </pc:sldLayoutMkLst>
        </pc:sldLayoutChg>
      </pc:sldMasterChg>
    </pc:docChg>
  </pc:docChgLst>
</pc:chgInfo>
</file>

<file path=ppt/charts/_rels/chartEx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100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281EE-7C43-A446-BFD8-4A63FBF3D6B7}" type="datetimeFigureOut">
              <a:rPr lang="pt-BR" smtClean="0"/>
              <a:t>07/07/2023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52660-FB5C-8941-96E7-49260A2FD6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216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efc458d1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3efc458d1f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3" name="Google Shape;133;g13efc458d1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EC4EECD-2402-2E46-B680-10CCE917E18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f0669aa9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3f0669aa9c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7" name="Google Shape;347;g13f0669aa9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32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9B30E6-AE61-5C4E-B55D-470C644ECA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096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f0669aa9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3f0669aa9c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7" name="Google Shape;347;g13f0669aa9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33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9B30E6-AE61-5C4E-B55D-470C644ECA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362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f0669aa9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3f0669aa9c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7" name="Google Shape;347;g13f0669aa9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35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9B30E6-AE61-5C4E-B55D-470C644ECA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360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f0669aa9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3f0669aa9c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7" name="Google Shape;347;g13f0669aa9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36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9B30E6-AE61-5C4E-B55D-470C644ECA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536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f0669aa9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3f0669aa9c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7" name="Google Shape;347;g13f0669aa9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37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9B30E6-AE61-5C4E-B55D-470C644ECA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20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f0669aa9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13f0669aa9c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15" name="Google Shape;315;g13f0669aa9c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E2A980D-34FC-8445-92F0-7B0EC3E91E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f0669aa9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13f0669aa9c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38" name="Google Shape;238;g13f0669aa9c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FCD3CB-14A7-9C49-A811-64733BFB8C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pt-BR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f0669aa9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13f0669aa9c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38" name="Google Shape;238;g13f0669aa9c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25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FCD3CB-14A7-9C49-A811-64733BFB8C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404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f0669aa9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13f0669aa9c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38" name="Google Shape;238;g13f0669aa9c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26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FCD3CB-14A7-9C49-A811-64733BFB8C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591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f0669aa9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13f0669aa9c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38" name="Google Shape;238;g13f0669aa9c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27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FCD3CB-14A7-9C49-A811-64733BFB8C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311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f0669aa9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13f0669aa9c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38" name="Google Shape;238;g13f0669aa9c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28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FCD3CB-14A7-9C49-A811-64733BFB8C1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519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f0669aa9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3f0669aa9c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7" name="Google Shape;347;g13f0669aa9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30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9B30E6-AE61-5C4E-B55D-470C644ECA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48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f0669aa9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13f0669aa9c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7" name="Google Shape;347;g13f0669aa9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31</a:t>
            </a:fld>
            <a:endParaRPr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9B30E6-AE61-5C4E-B55D-470C644ECA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934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34ED81FA-30A3-9A43-B0D7-8BD2D1A422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 descr="Uma imagem contendo ao ar livre, escuro, água, barco&#10;&#10;Descrição gerada automaticamente">
            <a:extLst>
              <a:ext uri="{FF2B5EF4-FFF2-40B4-BE49-F238E27FC236}">
                <a16:creationId xmlns:a16="http://schemas.microsoft.com/office/drawing/2014/main" id="{03A3ADAE-4549-0769-832A-32A09E219E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929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B595249-6D12-C0FA-BA61-5832760B97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12341" y="1041900"/>
            <a:ext cx="3591200" cy="1307584"/>
          </a:xfrm>
          <a:prstGeom prst="rect">
            <a:avLst/>
          </a:prstGeom>
        </p:spPr>
      </p:pic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0DFC1E69-1D4F-0682-F1EC-81CBB284D4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181" y="3506107"/>
            <a:ext cx="5446713" cy="1628775"/>
          </a:xfrm>
          <a:prstGeom prst="rect">
            <a:avLst/>
          </a:prstGeom>
        </p:spPr>
        <p:txBody>
          <a:bodyPr/>
          <a:lstStyle>
            <a:lvl1pPr marL="114300" indent="0">
              <a:buNone/>
              <a:defRPr kumimoji="0" lang="pt-BR" sz="6000" b="0" i="0" u="none" strike="noStrike" kern="1200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aroW00-SemiBold" pitchFamily="2" charset="0"/>
                <a:ea typeface="+mj-ea"/>
                <a:cs typeface="+mj-cs"/>
              </a:defRPr>
            </a:lvl1pPr>
            <a:lvl2pPr>
              <a:defRPr kumimoji="0" lang="pt-BR" sz="6000" b="0" i="0" u="none" strike="noStrike" kern="1200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aroW00-SemiBold" pitchFamily="2" charset="0"/>
                <a:ea typeface="+mj-ea"/>
                <a:cs typeface="+mj-cs"/>
              </a:defRPr>
            </a:lvl2pPr>
            <a:lvl3pPr>
              <a:defRPr kumimoji="0" lang="pt-BR" sz="6000" b="0" i="0" u="none" strike="noStrike" kern="1200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aroW00-SemiBold" pitchFamily="2" charset="0"/>
                <a:ea typeface="+mj-ea"/>
                <a:cs typeface="+mj-cs"/>
              </a:defRPr>
            </a:lvl3pPr>
            <a:lvl4pPr>
              <a:defRPr kumimoji="0" lang="pt-BR" sz="6000" b="0" i="0" u="none" strike="noStrike" kern="1200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aroW00-SemiBold" pitchFamily="2" charset="0"/>
                <a:ea typeface="+mj-ea"/>
                <a:cs typeface="+mj-cs"/>
              </a:defRPr>
            </a:lvl4pPr>
            <a:lvl5pPr>
              <a:defRPr kumimoji="0" lang="pt-BR" sz="6000" b="0" i="0" u="none" strike="noStrike" kern="1200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aroW00-SemiBold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pt-BR" dirty="0"/>
              <a:t>Meta,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BE31295-3248-CC5D-11A6-74B60D5188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181" y="4353151"/>
            <a:ext cx="7385887" cy="1307584"/>
          </a:xfrm>
          <a:prstGeom prst="rect">
            <a:avLst/>
          </a:prstGeom>
        </p:spPr>
        <p:txBody>
          <a:bodyPr/>
          <a:lstStyle>
            <a:lvl1pPr marL="114300" indent="0">
              <a:buNone/>
              <a:defRPr lang="pt-BR" sz="3600" kern="1200" dirty="0">
                <a:solidFill>
                  <a:prstClr val="white"/>
                </a:solidFill>
                <a:latin typeface="CanaroW00-SemiBold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Transformação Digital (DX) </a:t>
            </a:r>
          </a:p>
          <a:p>
            <a:pPr lvl="0"/>
            <a:r>
              <a:rPr lang="pt-BR" dirty="0"/>
              <a:t>Consultoria e Serviços</a:t>
            </a:r>
          </a:p>
        </p:txBody>
      </p:sp>
    </p:spTree>
    <p:extLst>
      <p:ext uri="{BB962C8B-B14F-4D97-AF65-F5344CB8AC3E}">
        <p14:creationId xmlns:p14="http://schemas.microsoft.com/office/powerpoint/2010/main" val="213646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4A1457E5-D85C-725F-D8FF-A0F74A9CD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60BE1FD-E148-944C-79ED-AB8F64156C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46494" y="-8966"/>
            <a:ext cx="11082322" cy="2272161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635F081-D92D-0340-7322-E1883B821C29}"/>
              </a:ext>
            </a:extLst>
          </p:cNvPr>
          <p:cNvSpPr/>
          <p:nvPr userDrawn="1"/>
        </p:nvSpPr>
        <p:spPr>
          <a:xfrm rot="18000000">
            <a:off x="1483337" y="549940"/>
            <a:ext cx="1714212" cy="1714212"/>
          </a:xfrm>
          <a:prstGeom prst="ellipse">
            <a:avLst/>
          </a:prstGeom>
          <a:gradFill>
            <a:gsLst>
              <a:gs pos="0">
                <a:srgbClr val="61C2CA"/>
              </a:gs>
              <a:gs pos="91000">
                <a:srgbClr val="073774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E0AF092E-3B6C-EE25-3B2D-878547A54E0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56172" y="1127114"/>
            <a:ext cx="1744228" cy="91948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34" name="Espaço Reservado para Texto 11">
            <a:extLst>
              <a:ext uri="{FF2B5EF4-FFF2-40B4-BE49-F238E27FC236}">
                <a16:creationId xmlns:a16="http://schemas.microsoft.com/office/drawing/2014/main" id="{3218CAD2-E326-D5CF-5783-D3284151C1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838" y="2463800"/>
            <a:ext cx="8967796" cy="23558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68177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646DBBC2-4087-3E48-94C0-4C750D63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EA3085B-0EF7-9F0E-4EEB-40C161C177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3630" y="6483631"/>
            <a:ext cx="781928" cy="2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31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agem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646DBBC2-4087-3E48-94C0-4C750D63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561A562-4885-8448-B502-4F0BD4FB36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42548" y="1306909"/>
            <a:ext cx="3389957" cy="82669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E8E5164D-C927-9F49-AFC9-8A8559506D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42548" y="2465776"/>
            <a:ext cx="3953452" cy="341686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E08C35-0E74-F349-A6B1-42A618BA3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10386" y="1438275"/>
            <a:ext cx="4688985" cy="42100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C473BCD-783C-862A-7C76-7B385373E3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3630" y="6483631"/>
            <a:ext cx="781928" cy="2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87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agem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5FEA3C75-5462-0C4A-BB3C-32483E540D7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Imagem 7" descr="Forma&#10;&#10;Descrição gerada automaticamente">
              <a:extLst>
                <a:ext uri="{FF2B5EF4-FFF2-40B4-BE49-F238E27FC236}">
                  <a16:creationId xmlns:a16="http://schemas.microsoft.com/office/drawing/2014/main" id="{76EEC1AC-964D-9C43-A5E8-66D737F4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Imagem 8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09559ECB-D90D-4F47-8D0F-EFE9AD785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-1" t="19721" r="-7166" b="40388"/>
            <a:stretch/>
          </p:blipFill>
          <p:spPr>
            <a:xfrm>
              <a:off x="11055153" y="6387189"/>
              <a:ext cx="1136847" cy="317371"/>
            </a:xfrm>
            <a:prstGeom prst="rect">
              <a:avLst/>
            </a:prstGeom>
          </p:spPr>
        </p:pic>
      </p:grp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892943B-93F8-5444-9B62-356476A052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1306909"/>
            <a:ext cx="3389957" cy="82669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11" name="Espaço Reservado para Texto 11">
            <a:extLst>
              <a:ext uri="{FF2B5EF4-FFF2-40B4-BE49-F238E27FC236}">
                <a16:creationId xmlns:a16="http://schemas.microsoft.com/office/drawing/2014/main" id="{D622242E-5F9D-4C41-A9EB-8DDB78BA26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465776"/>
            <a:ext cx="4084320" cy="30853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3" name="Espaço Reservado para Imagem 2">
            <a:extLst>
              <a:ext uri="{FF2B5EF4-FFF2-40B4-BE49-F238E27FC236}">
                <a16:creationId xmlns:a16="http://schemas.microsoft.com/office/drawing/2014/main" id="{D7369305-6237-A641-81A9-04878CD63A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3520" y="1306909"/>
            <a:ext cx="4688985" cy="42100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310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duas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646DBBC2-4087-3E48-94C0-4C750D63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"/>
            <a:ext cx="12192000" cy="6858000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561A562-4885-8448-B502-4F0BD4FB36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42548" y="1306909"/>
            <a:ext cx="3389957" cy="82669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E8E5164D-C927-9F49-AFC9-8A8559506D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42548" y="2465776"/>
            <a:ext cx="3953452" cy="341686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E08C35-0E74-F349-A6B1-42A618BA3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10386" y="762001"/>
            <a:ext cx="4688985" cy="244292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E55C3DFE-196D-1940-AD6B-2AE69DCF7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0386" y="3474721"/>
            <a:ext cx="4688985" cy="244292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370B15A-755A-447A-6030-2F2A556A49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3630" y="6483631"/>
            <a:ext cx="781928" cy="2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77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5FEA3C75-5462-0C4A-BB3C-32483E540D7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Imagem 7" descr="Forma&#10;&#10;Descrição gerada automaticamente">
              <a:extLst>
                <a:ext uri="{FF2B5EF4-FFF2-40B4-BE49-F238E27FC236}">
                  <a16:creationId xmlns:a16="http://schemas.microsoft.com/office/drawing/2014/main" id="{76EEC1AC-964D-9C43-A5E8-66D737F4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Imagem 8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09559ECB-D90D-4F47-8D0F-EFE9AD785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-1" t="19721" r="-7166" b="40388"/>
            <a:stretch/>
          </p:blipFill>
          <p:spPr>
            <a:xfrm>
              <a:off x="11055153" y="6387189"/>
              <a:ext cx="1136847" cy="317371"/>
            </a:xfrm>
            <a:prstGeom prst="rect">
              <a:avLst/>
            </a:prstGeom>
          </p:spPr>
        </p:pic>
      </p:grp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892943B-93F8-5444-9B62-356476A052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3522" y="1306909"/>
            <a:ext cx="8642436" cy="43045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11" name="Espaço Reservado para Texto 11">
            <a:extLst>
              <a:ext uri="{FF2B5EF4-FFF2-40B4-BE49-F238E27FC236}">
                <a16:creationId xmlns:a16="http://schemas.microsoft.com/office/drawing/2014/main" id="{D622242E-5F9D-4C41-A9EB-8DDB78BA26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3522" y="4128608"/>
            <a:ext cx="1888154" cy="181959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3" name="Espaço Reservado para Imagem 2">
            <a:extLst>
              <a:ext uri="{FF2B5EF4-FFF2-40B4-BE49-F238E27FC236}">
                <a16:creationId xmlns:a16="http://schemas.microsoft.com/office/drawing/2014/main" id="{D7369305-6237-A641-81A9-04878CD63A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3522" y="2293678"/>
            <a:ext cx="1888154" cy="16443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19" name="Espaço Reservado para Texto 11">
            <a:extLst>
              <a:ext uri="{FF2B5EF4-FFF2-40B4-BE49-F238E27FC236}">
                <a16:creationId xmlns:a16="http://schemas.microsoft.com/office/drawing/2014/main" id="{2F52B54A-DF72-624E-9DA3-E372DD7ED1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96722" y="4128608"/>
            <a:ext cx="1888154" cy="181959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0" name="Espaço Reservado para Imagem 2">
            <a:extLst>
              <a:ext uri="{FF2B5EF4-FFF2-40B4-BE49-F238E27FC236}">
                <a16:creationId xmlns:a16="http://schemas.microsoft.com/office/drawing/2014/main" id="{A118544E-0D4D-F949-BFD4-E99E766CA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96722" y="2293678"/>
            <a:ext cx="1888154" cy="16443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21" name="Espaço Reservado para Texto 11">
            <a:extLst>
              <a:ext uri="{FF2B5EF4-FFF2-40B4-BE49-F238E27FC236}">
                <a16:creationId xmlns:a16="http://schemas.microsoft.com/office/drawing/2014/main" id="{02FD7F41-A967-2041-B2A4-68237BB03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20122" y="4128561"/>
            <a:ext cx="1888154" cy="181959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2" name="Espaço Reservado para Imagem 2">
            <a:extLst>
              <a:ext uri="{FF2B5EF4-FFF2-40B4-BE49-F238E27FC236}">
                <a16:creationId xmlns:a16="http://schemas.microsoft.com/office/drawing/2014/main" id="{7CD35440-ADA6-E148-BBC6-DFF818AE83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0122" y="2293631"/>
            <a:ext cx="1888154" cy="16443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22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n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646DBBC2-4087-3E48-94C0-4C750D63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"/>
            <a:ext cx="12192000" cy="6858000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561A562-4885-8448-B502-4F0BD4FB36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42548" y="1306910"/>
            <a:ext cx="6779779" cy="49418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10" name="Espaço Reservado para Texto 11">
            <a:extLst>
              <a:ext uri="{FF2B5EF4-FFF2-40B4-BE49-F238E27FC236}">
                <a16:creationId xmlns:a16="http://schemas.microsoft.com/office/drawing/2014/main" id="{713C4147-ACAC-6E42-A893-664B98E36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462" y="2284367"/>
            <a:ext cx="1888154" cy="171442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4F4E051F-3664-F047-AFBA-E50BC3A58B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42548" y="2284367"/>
            <a:ext cx="1888154" cy="16443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15" name="Espaço Reservado para Texto 11">
            <a:extLst>
              <a:ext uri="{FF2B5EF4-FFF2-40B4-BE49-F238E27FC236}">
                <a16:creationId xmlns:a16="http://schemas.microsoft.com/office/drawing/2014/main" id="{C30A2256-4753-AF46-AB82-1003A4659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9462" y="4362548"/>
            <a:ext cx="1888154" cy="171442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CA891145-08E9-0A4D-A884-3101FF186B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42548" y="4362548"/>
            <a:ext cx="1888154" cy="16443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sp>
        <p:nvSpPr>
          <p:cNvPr id="17" name="Espaço Reservado para Texto 11">
            <a:extLst>
              <a:ext uri="{FF2B5EF4-FFF2-40B4-BE49-F238E27FC236}">
                <a16:creationId xmlns:a16="http://schemas.microsoft.com/office/drawing/2014/main" id="{073D98D2-34F6-DE47-9604-33664510E9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2298" y="2284367"/>
            <a:ext cx="1888154" cy="171442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8" name="Espaço Reservado para Imagem 2">
            <a:extLst>
              <a:ext uri="{FF2B5EF4-FFF2-40B4-BE49-F238E27FC236}">
                <a16:creationId xmlns:a16="http://schemas.microsoft.com/office/drawing/2014/main" id="{555B64D8-12F8-3940-83F0-3D4CD9913BA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5384" y="2284367"/>
            <a:ext cx="1888154" cy="16443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19" name="Espaço Reservado para Texto 11">
            <a:extLst>
              <a:ext uri="{FF2B5EF4-FFF2-40B4-BE49-F238E27FC236}">
                <a16:creationId xmlns:a16="http://schemas.microsoft.com/office/drawing/2014/main" id="{488836F5-1CBC-A744-BAAC-78C6F727C0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32298" y="4362548"/>
            <a:ext cx="1888154" cy="171442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0" name="Espaço Reservado para Imagem 2">
            <a:extLst>
              <a:ext uri="{FF2B5EF4-FFF2-40B4-BE49-F238E27FC236}">
                <a16:creationId xmlns:a16="http://schemas.microsoft.com/office/drawing/2014/main" id="{EFD03E49-FB0D-4441-9B25-2736C774BE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25384" y="4362548"/>
            <a:ext cx="1888154" cy="164432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9DEB49C-D4F7-B308-EFB0-F8A5373D5D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3630" y="6483631"/>
            <a:ext cx="781928" cy="2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41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8D5601-1ECE-4643-9840-F6684C2769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92630" y="1306909"/>
            <a:ext cx="2494038" cy="82669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4" name="Espaço Reservado para Texto 11">
            <a:extLst>
              <a:ext uri="{FF2B5EF4-FFF2-40B4-BE49-F238E27FC236}">
                <a16:creationId xmlns:a16="http://schemas.microsoft.com/office/drawing/2014/main" id="{1E40C79A-89F6-8043-ACAA-BEDA87AAF5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629" y="2465776"/>
            <a:ext cx="2494038" cy="341686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Imagem 2">
            <a:extLst>
              <a:ext uri="{FF2B5EF4-FFF2-40B4-BE49-F238E27FC236}">
                <a16:creationId xmlns:a16="http://schemas.microsoft.com/office/drawing/2014/main" id="{EB2519B6-1001-C142-BC03-60905ED0AD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6268" y="1306908"/>
            <a:ext cx="7303104" cy="457573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3D27F2E-984E-F524-9EE8-F740A192A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3630" y="6483631"/>
            <a:ext cx="781928" cy="2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8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15BB3F59-D574-2D4B-B354-B3C528726D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6061" y="-48410"/>
            <a:ext cx="12278062" cy="6906410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EFFAB8C-62B3-484F-A892-9C9786DEBE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143829" y="1442375"/>
            <a:ext cx="2934303" cy="82669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>
                <a:solidFill>
                  <a:srgbClr val="A0C519"/>
                </a:solidFill>
                <a:latin typeface="CanaroW00-Light" pitchFamily="2" charset="0"/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5" name="Espaço Reservado para Texto 11">
            <a:extLst>
              <a:ext uri="{FF2B5EF4-FFF2-40B4-BE49-F238E27FC236}">
                <a16:creationId xmlns:a16="http://schemas.microsoft.com/office/drawing/2014/main" id="{990EEACC-1C15-0748-ADA4-700076E08D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3829" y="2601242"/>
            <a:ext cx="2934304" cy="281438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rgbClr val="122870"/>
                </a:solidFill>
                <a:latin typeface="CanaroW00-Light" pitchFamily="2" charset="0"/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FE63FA6B-F064-0E41-994B-1AFB965A18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56787" y="1549952"/>
            <a:ext cx="2174637" cy="1051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122870"/>
                </a:solidFill>
                <a:latin typeface="CanaroW00-SemiBold" pitchFamily="2" charset="0"/>
              </a:defRPr>
            </a:lvl1pPr>
            <a:lvl2pPr>
              <a:defRPr sz="1600">
                <a:solidFill>
                  <a:srgbClr val="122870"/>
                </a:solidFill>
                <a:latin typeface="CanaroW00-Medium" pitchFamily="2" charset="0"/>
              </a:defRPr>
            </a:lvl2pPr>
            <a:lvl3pPr>
              <a:defRPr sz="1600">
                <a:solidFill>
                  <a:srgbClr val="122870"/>
                </a:solidFill>
                <a:latin typeface="CanaroW00-Medium" pitchFamily="2" charset="0"/>
              </a:defRPr>
            </a:lvl3pPr>
            <a:lvl4pPr>
              <a:defRPr sz="1600">
                <a:solidFill>
                  <a:srgbClr val="122870"/>
                </a:solidFill>
                <a:latin typeface="CanaroW00-Medium" pitchFamily="2" charset="0"/>
              </a:defRPr>
            </a:lvl4pPr>
            <a:lvl5pPr>
              <a:defRPr sz="1600">
                <a:solidFill>
                  <a:srgbClr val="122870"/>
                </a:solidFill>
                <a:latin typeface="CanaroW00-Medium" pitchFamily="2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9418E0-F57B-EC40-8506-907BBEB293B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866531" y="1600660"/>
            <a:ext cx="539750" cy="4635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naroW00-SemiBold" pitchFamily="2" charset="0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550A0F3-1B71-2945-946B-7E28C6AF89D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56787" y="3034507"/>
            <a:ext cx="2174637" cy="1051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122870"/>
                </a:solidFill>
                <a:latin typeface="CanaroW00-SemiBold" pitchFamily="2" charset="0"/>
              </a:defRPr>
            </a:lvl1pPr>
            <a:lvl2pPr>
              <a:defRPr sz="1600">
                <a:solidFill>
                  <a:srgbClr val="122870"/>
                </a:solidFill>
                <a:latin typeface="CanaroW00-Medium" pitchFamily="2" charset="0"/>
              </a:defRPr>
            </a:lvl2pPr>
            <a:lvl3pPr>
              <a:defRPr sz="1600">
                <a:solidFill>
                  <a:srgbClr val="122870"/>
                </a:solidFill>
                <a:latin typeface="CanaroW00-Medium" pitchFamily="2" charset="0"/>
              </a:defRPr>
            </a:lvl3pPr>
            <a:lvl4pPr>
              <a:defRPr sz="1600">
                <a:solidFill>
                  <a:srgbClr val="122870"/>
                </a:solidFill>
                <a:latin typeface="CanaroW00-Medium" pitchFamily="2" charset="0"/>
              </a:defRPr>
            </a:lvl4pPr>
            <a:lvl5pPr>
              <a:defRPr sz="1600">
                <a:solidFill>
                  <a:srgbClr val="122870"/>
                </a:solidFill>
                <a:latin typeface="CanaroW00-Medium" pitchFamily="2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70F7922-0E5C-994E-84F8-BBE672F2A15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866531" y="3085215"/>
            <a:ext cx="539750" cy="4635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naroW00-SemiBold" pitchFamily="2" charset="0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C8A2D591-C2B0-7541-A9B4-DE066D15F0D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556787" y="4626639"/>
            <a:ext cx="2174637" cy="1051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rgbClr val="122870"/>
                </a:solidFill>
                <a:latin typeface="CanaroW00-SemiBold" pitchFamily="2" charset="0"/>
              </a:defRPr>
            </a:lvl1pPr>
            <a:lvl2pPr>
              <a:defRPr sz="1600">
                <a:solidFill>
                  <a:srgbClr val="122870"/>
                </a:solidFill>
                <a:latin typeface="CanaroW00-Medium" pitchFamily="2" charset="0"/>
              </a:defRPr>
            </a:lvl2pPr>
            <a:lvl3pPr>
              <a:defRPr sz="1600">
                <a:solidFill>
                  <a:srgbClr val="122870"/>
                </a:solidFill>
                <a:latin typeface="CanaroW00-Medium" pitchFamily="2" charset="0"/>
              </a:defRPr>
            </a:lvl3pPr>
            <a:lvl4pPr>
              <a:defRPr sz="1600">
                <a:solidFill>
                  <a:srgbClr val="122870"/>
                </a:solidFill>
                <a:latin typeface="CanaroW00-Medium" pitchFamily="2" charset="0"/>
              </a:defRPr>
            </a:lvl4pPr>
            <a:lvl5pPr>
              <a:defRPr sz="1600">
                <a:solidFill>
                  <a:srgbClr val="122870"/>
                </a:solidFill>
                <a:latin typeface="CanaroW00-Medium" pitchFamily="2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5A56967F-0E82-4C46-93F0-FA8DEA16C59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866531" y="4677347"/>
            <a:ext cx="539750" cy="46355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naroW00-SemiBold" pitchFamily="2" charset="0"/>
              </a:defRPr>
            </a:lvl1pPr>
          </a:lstStyle>
          <a:p>
            <a:pPr lvl="0"/>
            <a:r>
              <a:rPr lang="pt-BR" dirty="0"/>
              <a:t>1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4D34B0F-9AA3-B45C-3007-0E280587A3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3630" y="6483631"/>
            <a:ext cx="781928" cy="2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46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_imagem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5FEA3C75-5462-0C4A-BB3C-32483E540D7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Imagem 7" descr="Forma&#10;&#10;Descrição gerada automaticamente">
              <a:extLst>
                <a:ext uri="{FF2B5EF4-FFF2-40B4-BE49-F238E27FC236}">
                  <a16:creationId xmlns:a16="http://schemas.microsoft.com/office/drawing/2014/main" id="{76EEC1AC-964D-9C43-A5E8-66D737F4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Imagem 8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09559ECB-D90D-4F47-8D0F-EFE9AD785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-1" t="19721" r="-7166" b="40388"/>
            <a:stretch/>
          </p:blipFill>
          <p:spPr>
            <a:xfrm>
              <a:off x="11055153" y="6387189"/>
              <a:ext cx="1136847" cy="317371"/>
            </a:xfrm>
            <a:prstGeom prst="rect">
              <a:avLst/>
            </a:prstGeom>
          </p:spPr>
        </p:pic>
      </p:grp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892943B-93F8-5444-9B62-356476A052F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08606" y="1306909"/>
            <a:ext cx="3389957" cy="82669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11" name="Espaço Reservado para Texto 11">
            <a:extLst>
              <a:ext uri="{FF2B5EF4-FFF2-40B4-BE49-F238E27FC236}">
                <a16:creationId xmlns:a16="http://schemas.microsoft.com/office/drawing/2014/main" id="{D622242E-5F9D-4C41-A9EB-8DDB78BA26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8606" y="2465776"/>
            <a:ext cx="4084320" cy="30853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8CAAA8-043D-2842-BB08-E8D9B1CEE5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1306513"/>
            <a:ext cx="4040188" cy="4244975"/>
          </a:xfrm>
          <a:solidFill>
            <a:srgbClr val="A0C519"/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600">
                <a:solidFill>
                  <a:srgbClr val="122870"/>
                </a:solidFill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3" name="Espaço Reservado para Imagem 2">
            <a:extLst>
              <a:ext uri="{FF2B5EF4-FFF2-40B4-BE49-F238E27FC236}">
                <a16:creationId xmlns:a16="http://schemas.microsoft.com/office/drawing/2014/main" id="{D7369305-6237-A641-81A9-04878CD63A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5295" y="1720254"/>
            <a:ext cx="3201597" cy="27007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13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Gráfico de explosão solar&#10;&#10;Descrição gerada automaticamente">
            <a:extLst>
              <a:ext uri="{FF2B5EF4-FFF2-40B4-BE49-F238E27FC236}">
                <a16:creationId xmlns:a16="http://schemas.microsoft.com/office/drawing/2014/main" id="{F6A5830A-0C77-0C48-B67A-7FCF4F2C70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AC34210-8F37-E147-8FDA-5750128781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76832" y="3921451"/>
            <a:ext cx="4337050" cy="2438400"/>
          </a:xfrm>
          <a:prstGeom prst="rect">
            <a:avLst/>
          </a:prstGeom>
        </p:spPr>
      </p:pic>
      <p:sp>
        <p:nvSpPr>
          <p:cNvPr id="10" name="Espaço Reservado para Título 1">
            <a:extLst>
              <a:ext uri="{FF2B5EF4-FFF2-40B4-BE49-F238E27FC236}">
                <a16:creationId xmlns:a16="http://schemas.microsoft.com/office/drawing/2014/main" id="{F4E72DAE-01E4-654B-BBB8-14801A282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344" y="3882866"/>
            <a:ext cx="4004090" cy="65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>
                <a:solidFill>
                  <a:srgbClr val="094C9A"/>
                </a:solidFill>
                <a:latin typeface="CanaroW00-SemiBold" pitchFamily="2" charset="0"/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508E8FFD-1DE4-DE45-A3AD-1B3611091F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345" y="2975134"/>
            <a:ext cx="4004090" cy="823912"/>
          </a:xfrm>
        </p:spPr>
        <p:txBody>
          <a:bodyPr anchor="b">
            <a:noAutofit/>
          </a:bodyPr>
          <a:lstStyle>
            <a:lvl1pPr marL="0" indent="0">
              <a:buNone/>
              <a:defRPr sz="3000" b="0">
                <a:solidFill>
                  <a:srgbClr val="A0C519"/>
                </a:solidFill>
                <a:latin typeface="CanaroW00-Light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TITULO</a:t>
            </a:r>
          </a:p>
        </p:txBody>
      </p:sp>
    </p:spTree>
    <p:extLst>
      <p:ext uri="{BB962C8B-B14F-4D97-AF65-F5344CB8AC3E}">
        <p14:creationId xmlns:p14="http://schemas.microsoft.com/office/powerpoint/2010/main" val="21444059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Forma&#10;&#10;Descrição gerada automaticamente">
            <a:extLst>
              <a:ext uri="{FF2B5EF4-FFF2-40B4-BE49-F238E27FC236}">
                <a16:creationId xmlns:a16="http://schemas.microsoft.com/office/drawing/2014/main" id="{0BC4E33F-0415-BE4F-891E-3744062334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BD083E0-7CDF-EB41-BEF0-1FB2F8CB9C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95608" y="1306909"/>
            <a:ext cx="3389957" cy="82669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1C2CA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5" name="Espaço Reservado para Texto 11">
            <a:extLst>
              <a:ext uri="{FF2B5EF4-FFF2-40B4-BE49-F238E27FC236}">
                <a16:creationId xmlns:a16="http://schemas.microsoft.com/office/drawing/2014/main" id="{EAF3E620-DBD2-594E-A22F-6A038145D0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95608" y="2465776"/>
            <a:ext cx="4084320" cy="308531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A11654B-4BA3-E842-9794-EC80469463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50772" y="1306513"/>
            <a:ext cx="4040188" cy="4244975"/>
          </a:xfrm>
          <a:solidFill>
            <a:srgbClr val="61C2CA"/>
          </a:solidFill>
        </p:spPr>
        <p:txBody>
          <a:bodyPr anchor="b">
            <a:normAutofit/>
          </a:bodyPr>
          <a:lstStyle>
            <a:lvl1pPr marL="0" indent="0" algn="ctr">
              <a:buNone/>
              <a:defRPr sz="1600">
                <a:solidFill>
                  <a:srgbClr val="122870"/>
                </a:solidFill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7" name="Espaço Reservado para Imagem 2">
            <a:extLst>
              <a:ext uri="{FF2B5EF4-FFF2-40B4-BE49-F238E27FC236}">
                <a16:creationId xmlns:a16="http://schemas.microsoft.com/office/drawing/2014/main" id="{3896E08D-F319-3E47-B533-B10EE477A9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067" y="1720254"/>
            <a:ext cx="3201597" cy="270070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63FCC26-B628-57B0-FD7F-F301DB9755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3630" y="6483631"/>
            <a:ext cx="781928" cy="2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75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F4F7F11F-2697-FE49-9884-42A1DC120D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FDE7F42C-97A1-644B-BE49-D3B8D36B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450799"/>
            <a:ext cx="1136847" cy="317371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30B6AC5-D070-3942-8FED-B933CAE77A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92721" y="1055323"/>
            <a:ext cx="10339108" cy="47834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C9E22BC9-DBA3-2D44-8E23-DAD26F45E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2721" y="2253145"/>
            <a:ext cx="1739089" cy="17390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13" name="Espaço Reservado para Imagem 2">
            <a:extLst>
              <a:ext uri="{FF2B5EF4-FFF2-40B4-BE49-F238E27FC236}">
                <a16:creationId xmlns:a16="http://schemas.microsoft.com/office/drawing/2014/main" id="{884FFCCB-73B8-A847-BFA1-52252D3214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8144" y="2253145"/>
            <a:ext cx="1739089" cy="17390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287279EF-C747-724B-AFE7-92C57F634B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03567" y="2253145"/>
            <a:ext cx="1739089" cy="17390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9AE9757B-743B-B044-93BD-6800A30FEDD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58989" y="2253145"/>
            <a:ext cx="1739089" cy="17390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19" name="Espaço Reservado para Imagem 2">
            <a:extLst>
              <a:ext uri="{FF2B5EF4-FFF2-40B4-BE49-F238E27FC236}">
                <a16:creationId xmlns:a16="http://schemas.microsoft.com/office/drawing/2014/main" id="{D3B8EA18-C922-A946-A01D-11C04BAE888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92721" y="4321431"/>
            <a:ext cx="1739089" cy="17390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20" name="Espaço Reservado para Imagem 2">
            <a:extLst>
              <a:ext uri="{FF2B5EF4-FFF2-40B4-BE49-F238E27FC236}">
                <a16:creationId xmlns:a16="http://schemas.microsoft.com/office/drawing/2014/main" id="{99E32960-002C-EA45-B1E7-E7607AD2648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48144" y="4321431"/>
            <a:ext cx="1739089" cy="17390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B69049FB-82E5-D34C-9070-BF80F88C294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403567" y="4321431"/>
            <a:ext cx="1739089" cy="17390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22" name="Espaço Reservado para Imagem 2">
            <a:extLst>
              <a:ext uri="{FF2B5EF4-FFF2-40B4-BE49-F238E27FC236}">
                <a16:creationId xmlns:a16="http://schemas.microsoft.com/office/drawing/2014/main" id="{D66526B7-9867-3648-A328-959E8FEF0BC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58989" y="4321431"/>
            <a:ext cx="1739089" cy="17390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859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F4F7F11F-2697-FE49-9884-42A1DC120D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FDE7F42C-97A1-644B-BE49-D3B8D36B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450799"/>
            <a:ext cx="1136847" cy="317371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C9E22BC9-DBA3-2D44-8E23-DAD26F45E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66742" y="2253146"/>
            <a:ext cx="1422400" cy="1422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23" name="Espaço Reservado para Imagem 2">
            <a:extLst>
              <a:ext uri="{FF2B5EF4-FFF2-40B4-BE49-F238E27FC236}">
                <a16:creationId xmlns:a16="http://schemas.microsoft.com/office/drawing/2014/main" id="{1356AC77-EE00-4143-BCE2-6400520215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02079" y="2253146"/>
            <a:ext cx="1422400" cy="1422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24" name="Espaço Reservado para Imagem 2">
            <a:extLst>
              <a:ext uri="{FF2B5EF4-FFF2-40B4-BE49-F238E27FC236}">
                <a16:creationId xmlns:a16="http://schemas.microsoft.com/office/drawing/2014/main" id="{E7145684-1627-5F4F-97AC-4A2F8A3E97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37416" y="2253146"/>
            <a:ext cx="1422400" cy="1422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25" name="Espaço Reservado para Imagem 2">
            <a:extLst>
              <a:ext uri="{FF2B5EF4-FFF2-40B4-BE49-F238E27FC236}">
                <a16:creationId xmlns:a16="http://schemas.microsoft.com/office/drawing/2014/main" id="{C826F487-624A-1448-A16B-976EE95E46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72753" y="2253146"/>
            <a:ext cx="1422400" cy="1422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26" name="Espaço Reservado para Imagem 2">
            <a:extLst>
              <a:ext uri="{FF2B5EF4-FFF2-40B4-BE49-F238E27FC236}">
                <a16:creationId xmlns:a16="http://schemas.microsoft.com/office/drawing/2014/main" id="{50822D56-AF84-D64A-ACB7-A5A623D590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8089" y="2253146"/>
            <a:ext cx="1422400" cy="1422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47" name="Espaço Reservado para Imagem 2">
            <a:extLst>
              <a:ext uri="{FF2B5EF4-FFF2-40B4-BE49-F238E27FC236}">
                <a16:creationId xmlns:a16="http://schemas.microsoft.com/office/drawing/2014/main" id="{786AE7DE-ED08-694C-9F40-A72E485160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66742" y="4106009"/>
            <a:ext cx="1422400" cy="1422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48" name="Espaço Reservado para Imagem 2">
            <a:extLst>
              <a:ext uri="{FF2B5EF4-FFF2-40B4-BE49-F238E27FC236}">
                <a16:creationId xmlns:a16="http://schemas.microsoft.com/office/drawing/2014/main" id="{FBE040FE-25B8-7944-91EF-D9B5A4802CC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102079" y="4106009"/>
            <a:ext cx="1422400" cy="1422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49" name="Espaço Reservado para Imagem 2">
            <a:extLst>
              <a:ext uri="{FF2B5EF4-FFF2-40B4-BE49-F238E27FC236}">
                <a16:creationId xmlns:a16="http://schemas.microsoft.com/office/drawing/2014/main" id="{E19C7A08-3B64-6E4F-8489-4EFA6A0AD5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37416" y="4106009"/>
            <a:ext cx="1422400" cy="1422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0" name="Espaço Reservado para Imagem 2">
            <a:extLst>
              <a:ext uri="{FF2B5EF4-FFF2-40B4-BE49-F238E27FC236}">
                <a16:creationId xmlns:a16="http://schemas.microsoft.com/office/drawing/2014/main" id="{4161597E-8690-C848-B885-666C0390359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72753" y="4106009"/>
            <a:ext cx="1422400" cy="1422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1" name="Espaço Reservado para Imagem 2">
            <a:extLst>
              <a:ext uri="{FF2B5EF4-FFF2-40B4-BE49-F238E27FC236}">
                <a16:creationId xmlns:a16="http://schemas.microsoft.com/office/drawing/2014/main" id="{DC71CB23-EC64-DE45-84E0-5449A3A1BA1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08089" y="4106009"/>
            <a:ext cx="1422400" cy="14224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D1F1785C-2E82-0A48-A009-7DF1427CBBD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92721" y="1055323"/>
            <a:ext cx="10339108" cy="47834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</p:spTree>
    <p:extLst>
      <p:ext uri="{BB962C8B-B14F-4D97-AF65-F5344CB8AC3E}">
        <p14:creationId xmlns:p14="http://schemas.microsoft.com/office/powerpoint/2010/main" val="2432104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F4F7F11F-2697-FE49-9884-42A1DC120D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FDE7F42C-97A1-644B-BE49-D3B8D36B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450799"/>
            <a:ext cx="1136847" cy="317371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30B6AC5-D070-3942-8FED-B933CAE77A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34148" y="1055323"/>
            <a:ext cx="10339108" cy="47834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C9E22BC9-DBA3-2D44-8E23-DAD26F45E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1232" y="2092596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18" name="Espaço Reservado para Imagem 2">
            <a:extLst>
              <a:ext uri="{FF2B5EF4-FFF2-40B4-BE49-F238E27FC236}">
                <a16:creationId xmlns:a16="http://schemas.microsoft.com/office/drawing/2014/main" id="{A476305D-8EA6-5F4F-863D-A633BC1EC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9801" y="2092596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20" name="Espaço Reservado para Imagem 2">
            <a:extLst>
              <a:ext uri="{FF2B5EF4-FFF2-40B4-BE49-F238E27FC236}">
                <a16:creationId xmlns:a16="http://schemas.microsoft.com/office/drawing/2014/main" id="{F6EED37B-A59A-1046-B133-518262725B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18370" y="2092596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AB0DE9FA-8E96-E348-8DBB-7B541147B5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16939" y="2092596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22" name="Espaço Reservado para Imagem 2">
            <a:extLst>
              <a:ext uri="{FF2B5EF4-FFF2-40B4-BE49-F238E27FC236}">
                <a16:creationId xmlns:a16="http://schemas.microsoft.com/office/drawing/2014/main" id="{0E1E8B8A-4B6C-FD44-9F56-94C7EFBD974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15508" y="2092596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32" name="Espaço Reservado para Imagem 2">
            <a:extLst>
              <a:ext uri="{FF2B5EF4-FFF2-40B4-BE49-F238E27FC236}">
                <a16:creationId xmlns:a16="http://schemas.microsoft.com/office/drawing/2014/main" id="{285A3260-F094-8F42-9987-73838BDD23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14077" y="2092596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33" name="Espaço Reservado para Imagem 2">
            <a:extLst>
              <a:ext uri="{FF2B5EF4-FFF2-40B4-BE49-F238E27FC236}">
                <a16:creationId xmlns:a16="http://schemas.microsoft.com/office/drawing/2014/main" id="{187D4B92-1B0A-364C-AE83-55F28BD7A6B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12645" y="2092596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48" name="Espaço Reservado para Imagem 2">
            <a:extLst>
              <a:ext uri="{FF2B5EF4-FFF2-40B4-BE49-F238E27FC236}">
                <a16:creationId xmlns:a16="http://schemas.microsoft.com/office/drawing/2014/main" id="{903E0CBB-F665-A445-8283-C623C0539CB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21232" y="3488259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49" name="Espaço Reservado para Imagem 2">
            <a:extLst>
              <a:ext uri="{FF2B5EF4-FFF2-40B4-BE49-F238E27FC236}">
                <a16:creationId xmlns:a16="http://schemas.microsoft.com/office/drawing/2014/main" id="{4F42ADF2-991D-9D42-AC08-79DD95647B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19801" y="3488259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0" name="Espaço Reservado para Imagem 2">
            <a:extLst>
              <a:ext uri="{FF2B5EF4-FFF2-40B4-BE49-F238E27FC236}">
                <a16:creationId xmlns:a16="http://schemas.microsoft.com/office/drawing/2014/main" id="{F12520D7-EA36-2A4C-B912-FA37FCF6563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18370" y="3488259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1" name="Espaço Reservado para Imagem 2">
            <a:extLst>
              <a:ext uri="{FF2B5EF4-FFF2-40B4-BE49-F238E27FC236}">
                <a16:creationId xmlns:a16="http://schemas.microsoft.com/office/drawing/2014/main" id="{7B19A430-484A-654A-9CFD-F1ED635D4A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716939" y="3488259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2" name="Espaço Reservado para Imagem 2">
            <a:extLst>
              <a:ext uri="{FF2B5EF4-FFF2-40B4-BE49-F238E27FC236}">
                <a16:creationId xmlns:a16="http://schemas.microsoft.com/office/drawing/2014/main" id="{C93091D6-9D82-BE4D-AA14-7A26E87C4FD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215508" y="3488259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3" name="Espaço Reservado para Imagem 2">
            <a:extLst>
              <a:ext uri="{FF2B5EF4-FFF2-40B4-BE49-F238E27FC236}">
                <a16:creationId xmlns:a16="http://schemas.microsoft.com/office/drawing/2014/main" id="{CDF18229-0678-A849-8101-3D839E28E5A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714077" y="3488259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4" name="Espaço Reservado para Imagem 2">
            <a:extLst>
              <a:ext uri="{FF2B5EF4-FFF2-40B4-BE49-F238E27FC236}">
                <a16:creationId xmlns:a16="http://schemas.microsoft.com/office/drawing/2014/main" id="{CEFAF7CA-DECD-A84E-9371-83DD7533A78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212645" y="3488259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5" name="Espaço Reservado para Imagem 2">
            <a:extLst>
              <a:ext uri="{FF2B5EF4-FFF2-40B4-BE49-F238E27FC236}">
                <a16:creationId xmlns:a16="http://schemas.microsoft.com/office/drawing/2014/main" id="{55FC368A-150B-CA46-B783-806DC945AAF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221232" y="4932048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6" name="Espaço Reservado para Imagem 2">
            <a:extLst>
              <a:ext uri="{FF2B5EF4-FFF2-40B4-BE49-F238E27FC236}">
                <a16:creationId xmlns:a16="http://schemas.microsoft.com/office/drawing/2014/main" id="{21AE83AE-8554-B343-A608-2AFF0CB7A91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19801" y="4932048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7" name="Espaço Reservado para Imagem 2">
            <a:extLst>
              <a:ext uri="{FF2B5EF4-FFF2-40B4-BE49-F238E27FC236}">
                <a16:creationId xmlns:a16="http://schemas.microsoft.com/office/drawing/2014/main" id="{1F5F3BF8-65D7-CD45-973C-E2582B0A7DB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18370" y="4932048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8" name="Espaço Reservado para Imagem 2">
            <a:extLst>
              <a:ext uri="{FF2B5EF4-FFF2-40B4-BE49-F238E27FC236}">
                <a16:creationId xmlns:a16="http://schemas.microsoft.com/office/drawing/2014/main" id="{C27E3543-AE5E-3544-A110-034419B86CD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716939" y="4932048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59" name="Espaço Reservado para Imagem 2">
            <a:extLst>
              <a:ext uri="{FF2B5EF4-FFF2-40B4-BE49-F238E27FC236}">
                <a16:creationId xmlns:a16="http://schemas.microsoft.com/office/drawing/2014/main" id="{0BC020B4-AD01-EE47-A708-302F853A89F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15508" y="4932048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60" name="Espaço Reservado para Imagem 2">
            <a:extLst>
              <a:ext uri="{FF2B5EF4-FFF2-40B4-BE49-F238E27FC236}">
                <a16:creationId xmlns:a16="http://schemas.microsoft.com/office/drawing/2014/main" id="{86324813-019B-4B44-82A3-D8CCF4FD26A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714077" y="4932048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  <p:sp>
        <p:nvSpPr>
          <p:cNvPr id="61" name="Espaço Reservado para Imagem 2">
            <a:extLst>
              <a:ext uri="{FF2B5EF4-FFF2-40B4-BE49-F238E27FC236}">
                <a16:creationId xmlns:a16="http://schemas.microsoft.com/office/drawing/2014/main" id="{2F07E593-A1CB-BF49-BB50-B2D184C9DBB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212645" y="4932048"/>
            <a:ext cx="1119383" cy="1142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33015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25489838-8E9C-4943-BE9F-5F244C11D7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14288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7EE34C9-1131-F344-842A-8F72143BC90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83769" y="1403161"/>
            <a:ext cx="3389957" cy="82669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7" name="Espaço Reservado para Texto 11">
            <a:extLst>
              <a:ext uri="{FF2B5EF4-FFF2-40B4-BE49-F238E27FC236}">
                <a16:creationId xmlns:a16="http://schemas.microsoft.com/office/drawing/2014/main" id="{A6E51FFA-82B3-3545-A9D1-4FC4ED30D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3769" y="2489839"/>
            <a:ext cx="3953452" cy="341686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8" name="Espaço Reservado para Imagem 2">
            <a:extLst>
              <a:ext uri="{FF2B5EF4-FFF2-40B4-BE49-F238E27FC236}">
                <a16:creationId xmlns:a16="http://schemas.microsoft.com/office/drawing/2014/main" id="{F468549F-E14F-3D4C-B664-C21C1C6856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51607" y="1534527"/>
            <a:ext cx="4688985" cy="42100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pt-BR" dirty="0"/>
              <a:t>Gráfico externo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19D9730-3394-2C95-7CFA-F1B4F92411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3630" y="6483631"/>
            <a:ext cx="781928" cy="2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498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646DBBC2-4087-3E48-94C0-4C750D63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"/>
            <a:ext cx="12192000" cy="6858000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E561A562-4885-8448-B502-4F0BD4FB367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42548" y="1306909"/>
            <a:ext cx="3389957" cy="82669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E8E5164D-C927-9F49-AFC9-8A8559506D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42548" y="2465776"/>
            <a:ext cx="3209381" cy="341686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23C9E60-6F2D-F948-8758-1EAAB8087D5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83474" y="1854926"/>
            <a:ext cx="5499223" cy="4153988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pt-BR" dirty="0"/>
              <a:t>gráfico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88EB391-594A-794C-A619-F52D491AD9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3474" y="1306910"/>
            <a:ext cx="5499223" cy="374425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122870"/>
                </a:solidFill>
                <a:latin typeface="CanaroW00-SemiBold" pitchFamily="2" charset="0"/>
              </a:defRPr>
            </a:lvl1pPr>
          </a:lstStyle>
          <a:p>
            <a:pPr lvl="0"/>
            <a:r>
              <a:rPr lang="pt-BR" dirty="0"/>
              <a:t>Titulo do gráfico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DBD838A-7196-09DD-5BCC-56A00B4A5F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3630" y="6483631"/>
            <a:ext cx="781928" cy="2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11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15BB3F59-D574-2D4B-B354-B3C528726D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6061" y="-48410"/>
            <a:ext cx="12278062" cy="6906410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EFFAB8C-62B3-484F-A892-9C9786DEBE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143829" y="1442375"/>
            <a:ext cx="7471522" cy="48527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>
                <a:solidFill>
                  <a:srgbClr val="A0C519"/>
                </a:solidFill>
                <a:latin typeface="CanaroW00-Light" pitchFamily="2" charset="0"/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7" name="Espaço Reservado para Tabela 6">
            <a:extLst>
              <a:ext uri="{FF2B5EF4-FFF2-40B4-BE49-F238E27FC236}">
                <a16:creationId xmlns:a16="http://schemas.microsoft.com/office/drawing/2014/main" id="{C6CE8580-1052-D14B-8A87-1CFFFF6A17C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4143829" y="2624693"/>
            <a:ext cx="7471522" cy="3140075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358D0B0-8ED2-E23C-D8B4-6F4A32B09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3630" y="6483631"/>
            <a:ext cx="781928" cy="2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2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4A1457E5-D85C-725F-D8FF-A0F74A9CD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45221C2-BA33-EB66-35C9-664AF2A41E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0" r="31121" b="54948"/>
          <a:stretch/>
        </p:blipFill>
        <p:spPr>
          <a:xfrm>
            <a:off x="1" y="740642"/>
            <a:ext cx="12192000" cy="180377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E1769676-FEF6-2B3B-CE8C-98F1A0D07FA9}"/>
              </a:ext>
            </a:extLst>
          </p:cNvPr>
          <p:cNvSpPr/>
          <p:nvPr userDrawn="1"/>
        </p:nvSpPr>
        <p:spPr>
          <a:xfrm rot="18000000">
            <a:off x="865400" y="1055210"/>
            <a:ext cx="3696868" cy="3696868"/>
          </a:xfrm>
          <a:prstGeom prst="ellipse">
            <a:avLst/>
          </a:prstGeom>
          <a:gradFill>
            <a:gsLst>
              <a:gs pos="0">
                <a:srgbClr val="61C2CA"/>
              </a:gs>
              <a:gs pos="91000">
                <a:srgbClr val="073774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1D42FC5-B7D0-C07F-8897-1A0ACAEE0F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03513" y="2454322"/>
            <a:ext cx="2869465" cy="1044795"/>
          </a:xfrm>
          <a:prstGeom prst="rect">
            <a:avLst/>
          </a:prstGeom>
        </p:spPr>
      </p:pic>
      <p:sp>
        <p:nvSpPr>
          <p:cNvPr id="11" name="Espaço Reservado para Texto 13">
            <a:extLst>
              <a:ext uri="{FF2B5EF4-FFF2-40B4-BE49-F238E27FC236}">
                <a16:creationId xmlns:a16="http://schemas.microsoft.com/office/drawing/2014/main" id="{808D1685-7ABA-3908-5863-9C244D4F97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1976" y="2375520"/>
            <a:ext cx="6112058" cy="1298409"/>
          </a:xfrm>
          <a:prstGeom prst="rect">
            <a:avLst/>
          </a:prstGeom>
        </p:spPr>
        <p:txBody>
          <a:bodyPr/>
          <a:lstStyle>
            <a:lvl1pPr marL="114300" indent="0">
              <a:buNone/>
              <a:defRPr lang="pt-BR" sz="3600" kern="1200" dirty="0">
                <a:solidFill>
                  <a:prstClr val="white"/>
                </a:solidFill>
                <a:latin typeface="CanaroW00-SemiBold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OBRIGADO(A)!</a:t>
            </a:r>
          </a:p>
        </p:txBody>
      </p:sp>
    </p:spTree>
    <p:extLst>
      <p:ext uri="{BB962C8B-B14F-4D97-AF65-F5344CB8AC3E}">
        <p14:creationId xmlns:p14="http://schemas.microsoft.com/office/powerpoint/2010/main" val="741831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Gráfico de explosão solar&#10;&#10;Descrição gerada automaticamente">
            <a:extLst>
              <a:ext uri="{FF2B5EF4-FFF2-40B4-BE49-F238E27FC236}">
                <a16:creationId xmlns:a16="http://schemas.microsoft.com/office/drawing/2014/main" id="{F6A5830A-0C77-0C48-B67A-7FCF4F2C70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AC34210-8F37-E147-8FDA-5750128781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76832" y="3921451"/>
            <a:ext cx="4337050" cy="2438400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6B088DE-3AB5-EA41-829C-D4414382959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54834" y="2531462"/>
            <a:ext cx="4228646" cy="826691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122870"/>
                </a:solidFill>
                <a:latin typeface="CanaroW00-SemiBold" pitchFamily="2" charset="0"/>
              </a:defRPr>
            </a:lvl1pPr>
          </a:lstStyle>
          <a:p>
            <a:pPr lvl="0"/>
            <a:r>
              <a:rPr lang="pt-BR" dirty="0"/>
              <a:t>OBRIGADO(A)!</a:t>
            </a:r>
          </a:p>
        </p:txBody>
      </p:sp>
    </p:spTree>
    <p:extLst>
      <p:ext uri="{BB962C8B-B14F-4D97-AF65-F5344CB8AC3E}">
        <p14:creationId xmlns:p14="http://schemas.microsoft.com/office/powerpoint/2010/main" val="4321872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#tela_conteudo6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5EAEB6-47C1-2F45-A24B-48662E4DC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15AC83FE-590A-C943-9FB6-E9DC9C0AFA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Imagem 4">
            <a:extLst>
              <a:ext uri="{FF2B5EF4-FFF2-40B4-BE49-F238E27FC236}">
                <a16:creationId xmlns:a16="http://schemas.microsoft.com/office/drawing/2014/main" id="{D6225627-C1F8-0C4E-9848-155508A611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01800" y="20701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6" name="Espaço Reservado para Imagem 4">
            <a:extLst>
              <a:ext uri="{FF2B5EF4-FFF2-40B4-BE49-F238E27FC236}">
                <a16:creationId xmlns:a16="http://schemas.microsoft.com/office/drawing/2014/main" id="{2FE9BE44-AC3C-E04E-88CA-817FEE7484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0016" y="20701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7" name="Espaço Reservado para Imagem 4">
            <a:extLst>
              <a:ext uri="{FF2B5EF4-FFF2-40B4-BE49-F238E27FC236}">
                <a16:creationId xmlns:a16="http://schemas.microsoft.com/office/drawing/2014/main" id="{00C78054-DBFC-834A-AAEE-F87B4ED1A5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1800" y="414908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4">
            <a:extLst>
              <a:ext uri="{FF2B5EF4-FFF2-40B4-BE49-F238E27FC236}">
                <a16:creationId xmlns:a16="http://schemas.microsoft.com/office/drawing/2014/main" id="{041BB20E-79B0-7A44-8D63-5B2B04B0F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0016" y="414908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DAD9341-4011-E04D-AE98-FF1B034064AB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1D22656-06C4-884E-BC21-371EC42EEEB3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BF4DC0DD-CBBC-0B41-96EF-CB950A02E9B6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668D565D-4EC0-4E48-9A70-00F9E8E7A920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C1E69AC4-5E3C-D241-8E83-9720E75F0396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3E4D9F63-9AE8-4C48-8C37-C42E368A1C49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793729D0-6917-3347-9B7E-D4B6FB2D064F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7CA02314-2A0C-D24E-AAE6-BD473F5D8F2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2BCFCC48-59F7-4B48-9882-04F01305C615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3B0F2D45-FD3B-784B-88B1-BBBF8C01F6E8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84E3399F-BB77-CB48-86C0-90556BA53A28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7A42C152-6888-3240-933A-4322FECC00A3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E13CDE19-A926-7E4A-BACF-21C27D069713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747A936B-69EB-F44D-ABB0-45111E73DE0C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6" name="Google Shape;104;p3">
              <a:extLst>
                <a:ext uri="{FF2B5EF4-FFF2-40B4-BE49-F238E27FC236}">
                  <a16:creationId xmlns:a16="http://schemas.microsoft.com/office/drawing/2014/main" id="{6BD17C6A-1A0A-474E-B31B-B460A26ECB7F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7" name="Google Shape;105;p3">
              <a:extLst>
                <a:ext uri="{FF2B5EF4-FFF2-40B4-BE49-F238E27FC236}">
                  <a16:creationId xmlns:a16="http://schemas.microsoft.com/office/drawing/2014/main" id="{B3587661-9513-174B-A181-69337EA4FBB7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8" name="Google Shape;104;p3">
              <a:extLst>
                <a:ext uri="{FF2B5EF4-FFF2-40B4-BE49-F238E27FC236}">
                  <a16:creationId xmlns:a16="http://schemas.microsoft.com/office/drawing/2014/main" id="{211BB6F7-D9DF-7848-87AC-203F1057284C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9" name="Google Shape;105;p3">
              <a:extLst>
                <a:ext uri="{FF2B5EF4-FFF2-40B4-BE49-F238E27FC236}">
                  <a16:creationId xmlns:a16="http://schemas.microsoft.com/office/drawing/2014/main" id="{A6D8E4BF-876D-CB40-9C31-119D8FF403B1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30" name="Triângulo 29">
              <a:extLst>
                <a:ext uri="{FF2B5EF4-FFF2-40B4-BE49-F238E27FC236}">
                  <a16:creationId xmlns:a16="http://schemas.microsoft.com/office/drawing/2014/main" id="{996D31D5-ABC4-3C4F-92DE-D0E65ED284E5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31" name="Triângulo 30">
              <a:extLst>
                <a:ext uri="{FF2B5EF4-FFF2-40B4-BE49-F238E27FC236}">
                  <a16:creationId xmlns:a16="http://schemas.microsoft.com/office/drawing/2014/main" id="{058FA562-BADC-8A4D-9F67-6E1EC462C041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40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 Cap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C336B988-5300-2441-89F0-8D957B529008}"/>
              </a:ext>
            </a:extLst>
          </p:cNvPr>
          <p:cNvGrpSpPr/>
          <p:nvPr userDrawn="1"/>
        </p:nvGrpSpPr>
        <p:grpSpPr>
          <a:xfrm>
            <a:off x="0" y="9281"/>
            <a:ext cx="12192000" cy="6858000"/>
            <a:chOff x="0" y="0"/>
            <a:chExt cx="12192000" cy="6858000"/>
          </a:xfrm>
        </p:grpSpPr>
        <p:pic>
          <p:nvPicPr>
            <p:cNvPr id="9" name="Imagem 8" descr="Padrão do plano de fundo&#10;&#10;Descrição gerada automaticamente">
              <a:extLst>
                <a:ext uri="{FF2B5EF4-FFF2-40B4-BE49-F238E27FC236}">
                  <a16:creationId xmlns:a16="http://schemas.microsoft.com/office/drawing/2014/main" id="{F693DFC1-D7A9-3E44-97CE-69B7EF5FD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Imagem 9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09480FEA-8745-7A49-97B9-8A3FEA30C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-1" t="19721" r="-7166" b="40388"/>
            <a:stretch/>
          </p:blipFill>
          <p:spPr>
            <a:xfrm>
              <a:off x="11055153" y="6387189"/>
              <a:ext cx="1136847" cy="317371"/>
            </a:xfrm>
            <a:prstGeom prst="rect">
              <a:avLst/>
            </a:prstGeom>
          </p:spPr>
        </p:pic>
      </p:grpSp>
      <p:sp>
        <p:nvSpPr>
          <p:cNvPr id="5" name="Espaço Reservado para Título 1">
            <a:extLst>
              <a:ext uri="{FF2B5EF4-FFF2-40B4-BE49-F238E27FC236}">
                <a16:creationId xmlns:a16="http://schemas.microsoft.com/office/drawing/2014/main" id="{6E339E5A-0C80-3149-884F-6BBAC22E6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35" y="2958102"/>
            <a:ext cx="3655422" cy="470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600">
                <a:solidFill>
                  <a:schemeClr val="bg1"/>
                </a:solidFill>
                <a:latin typeface="CanaroW00-Light" pitchFamily="2" charset="0"/>
              </a:defRPr>
            </a:lvl1pPr>
          </a:lstStyle>
          <a:p>
            <a:r>
              <a:rPr lang="pt-BR" dirty="0"/>
              <a:t>EDITAR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F3E2ED7A-C935-8744-BF80-D548EC6CFB1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07035" y="3481252"/>
            <a:ext cx="4004090" cy="486501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rgbClr val="A0C519"/>
                </a:solidFill>
                <a:latin typeface="CanaroW00-SemiBold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TITULO</a:t>
            </a:r>
          </a:p>
        </p:txBody>
      </p:sp>
    </p:spTree>
    <p:extLst>
      <p:ext uri="{BB962C8B-B14F-4D97-AF65-F5344CB8AC3E}">
        <p14:creationId xmlns:p14="http://schemas.microsoft.com/office/powerpoint/2010/main" val="4141663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#tela_conteudo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709E99-F043-474B-A740-56BDBF602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C272DB83-55B6-F340-8234-5E62E136F7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002295E0-1CFA-2D4C-B5AC-7DC2F4F3BD27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797EB1B-BB2E-A146-8FBE-1D75701BB717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29D6D5EE-D636-7E42-8CC3-33CD600F2738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62CF3AA5-DD60-704A-9F7C-553A0058BE37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9B5A3A8E-16C9-9D4D-A698-AFA49099EE24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6F9F4AD7-C11B-B14D-B1CB-3DF3D08653B9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2D5649C2-6500-9945-9F82-15E1890CC05B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09A453C6-BA87-7D45-B400-1DA348F1079A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E87EA642-31E8-324B-94B6-7184106805F2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3A4C570E-11FE-8E4A-B8E4-8F4199EBF8FD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8C89AC7B-3AED-1D4B-B6A3-B945FB45738A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736B98BB-AF5D-4F4E-9A8C-05B0A9A7A52E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949CEFDA-D324-9545-BE17-1BAC3B06C310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901F9407-E860-FB44-B641-A2FD1278A688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5B30B504-7373-6F45-9422-C8F509FAE5BF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B7E06C2C-1D85-6E46-890A-C21D4010C28A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86409138-35C0-664E-815F-49F89D7DC9FF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EDE15A91-37FC-394E-9463-84DF5A1EB0E6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31338CAD-C030-EC42-A4FC-9ADB04D48FB3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70413A39-B052-C64F-8050-F058C3FF2DB6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677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1D9719-AFA6-FB43-B334-E87CA08090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oogle Shape;201;g13efc458d1f_0_93">
            <a:extLst>
              <a:ext uri="{FF2B5EF4-FFF2-40B4-BE49-F238E27FC236}">
                <a16:creationId xmlns:a16="http://schemas.microsoft.com/office/drawing/2014/main" id="{9DB6FA06-931B-994C-8EA7-71B85EBADBC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E06E16E-03FA-8F44-B15D-BA52B15873F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5FD076D-5C0F-2749-AC4C-2409B1BC8300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29502ECA-15DB-D543-BE23-789D8091760E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D3F08E12-8AD6-BC4A-A512-06CEC4DAE2D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39EBA888-191C-4C45-869A-A7E393573AA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867BFD2E-6320-6545-84A4-5AF9F09687C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B1141F26-C504-C948-A991-541F71C841D2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1783300-C441-2C49-893D-42D6A8B8BF2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505288C5-7A93-BF42-B257-905D238967F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C6F2EC74-4F25-0C48-AAF5-6477FFBC1C8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6E71E633-636A-8341-B066-52678DD04317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97598AB4-3978-A54D-9C8B-29127ACF636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C7191EFA-0C80-8F4C-9D70-DA90B759E93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25C3AB5B-BC2E-AB4D-A8CB-4096F24D2AA7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20EB25B4-38C6-0141-A10C-398E4F8348B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64C690CC-EBF0-7740-A213-2C035237247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D93504C8-EB44-C44B-9185-8F3C72E0C204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A4E57D14-588C-164E-9583-3EBB88ADC43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4E6B0AA6-3885-464D-B1F1-DB811C2884B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513A8FF6-CD13-6E4C-9418-94EF314AD355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9494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á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1D9719-AFA6-FB43-B334-E87CA08090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E06E16E-03FA-8F44-B15D-BA52B15873F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5FD076D-5C0F-2749-AC4C-2409B1BC8300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29502ECA-15DB-D543-BE23-789D8091760E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D3F08E12-8AD6-BC4A-A512-06CEC4DAE2D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39EBA888-191C-4C45-869A-A7E393573AA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867BFD2E-6320-6545-84A4-5AF9F09687C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B1141F26-C504-C948-A991-541F71C841D2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1783300-C441-2C49-893D-42D6A8B8BF2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505288C5-7A93-BF42-B257-905D238967F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C6F2EC74-4F25-0C48-AAF5-6477FFBC1C8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6E71E633-636A-8341-B066-52678DD04317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97598AB4-3978-A54D-9C8B-29127ACF636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C7191EFA-0C80-8F4C-9D70-DA90B759E93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25C3AB5B-BC2E-AB4D-A8CB-4096F24D2AA7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20EB25B4-38C6-0141-A10C-398E4F8348B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64C690CC-EBF0-7740-A213-2C035237247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D93504C8-EB44-C44B-9185-8F3C72E0C204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A4E57D14-588C-164E-9583-3EBB88ADC43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4E6B0AA6-3885-464D-B1F1-DB811C2884B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513A8FF6-CD13-6E4C-9418-94EF314AD355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  <p:pic>
        <p:nvPicPr>
          <p:cNvPr id="26" name="Google Shape;201;g13efc458d1f_0_93">
            <a:extLst>
              <a:ext uri="{FF2B5EF4-FFF2-40B4-BE49-F238E27FC236}">
                <a16:creationId xmlns:a16="http://schemas.microsoft.com/office/drawing/2014/main" id="{013BC4AB-7D2F-8C42-A735-807F55183E0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361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la_conteud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DE33D4-D452-C84D-92FC-06344C3BAA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D46F7409-71DC-D944-89B8-A61DDA044B2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65B79557-FD00-144B-B351-0FCF56B81E02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FD32B5A-2576-8847-9A08-E83F82475920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478C55F5-3000-2B4E-9D44-E65E0ACAF4EF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8B67024E-6953-0F4D-9529-B190B6F55E6B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DD1F4683-39D6-C54F-B747-0C630FF443F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2CAC1309-C3BA-C240-BEC7-C4E64BF8B929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A3B0218D-AB11-C844-B698-2D103E93F14A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5489F323-83CE-894D-A433-06B5C5D8E4F4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1DBC4BE6-55C5-9947-B625-37CAEB035DBC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4317E04B-2A4D-7642-92E9-B408FB1A7C6C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AC81EF77-5EFB-E24F-A847-0AC8644FCD6D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E980F451-EC5A-C941-B2B6-B78516323195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3DDD0462-1772-B341-8681-D8D221C6F154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85EFD74E-7124-B045-86E4-A4208E081C8C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49B908C7-1D1C-AC42-B402-5B01B87B70A2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053B9B9D-2FDE-FA41-A284-56A9A26E6623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1F0EFF8C-56C1-3147-B2FE-55B7DA735CD0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CB616563-E5F2-344B-87E6-98CC2AB37F7B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C7C911DE-D6AF-FD47-837F-2FEC5D5A09AE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1ADE9071-37B3-7F49-BFCE-3A42A71255DA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2723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55;g13efc458d1f_0_65">
            <a:extLst>
              <a:ext uri="{FF2B5EF4-FFF2-40B4-BE49-F238E27FC236}">
                <a16:creationId xmlns:a16="http://schemas.microsoft.com/office/drawing/2014/main" id="{8FECC480-1A73-3E4C-909B-2B2E7BF3819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3628591-DF55-2A46-B169-DA9B81E2262D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B356C25-884A-3C4C-A23E-548570537146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" name="Google Shape;104;p3">
              <a:extLst>
                <a:ext uri="{FF2B5EF4-FFF2-40B4-BE49-F238E27FC236}">
                  <a16:creationId xmlns:a16="http://schemas.microsoft.com/office/drawing/2014/main" id="{9FAF7EF2-0889-6C49-B8DC-003329AAD514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" name="Google Shape;105;p3">
              <a:extLst>
                <a:ext uri="{FF2B5EF4-FFF2-40B4-BE49-F238E27FC236}">
                  <a16:creationId xmlns:a16="http://schemas.microsoft.com/office/drawing/2014/main" id="{E44AABB9-CA9B-E24D-B1F6-FE62262175A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66ECB475-C0E4-E94F-8252-FA8DB9D1ACBC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C4EACD07-BEE4-AE47-9439-34100E51140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1F7B41A4-D0E6-B345-B4D4-D6D50C01BC08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9CD63EA1-7B44-624C-9265-D4FF0DCE8FDF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0EE89586-24A3-524E-AB98-D76D4BD08E76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76DD9FE7-407A-8C4D-8854-BB3F42F1BA8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A2FB772B-4C97-9441-B939-5663FF55D993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A677B28E-882E-F742-9C48-20389C06BF8E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EC7BF746-7E45-FC48-A865-7EB1CEC25973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55AB8094-40D2-0947-B102-5805FA2F3ED8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41DB6421-24C7-2548-8804-74335C8B699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0D035F7D-FDB5-E94D-9787-84845F5704AA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7A8D753A-2397-2240-9C98-A045432025A4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CCE1672C-FB65-574E-92D7-F796D111E94E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91D4EF7F-432C-7C49-85BC-1188C08C0D51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44CFE236-89D7-4D4C-A05D-E80814F5055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720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#fundo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B62864E-CC42-F44B-B592-DE9D757B4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7A0AC0B-BBE6-CC41-B637-0E6FEA33BEA7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3E92530-60FE-1649-87A1-1223C688A727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" name="Google Shape;104;p3">
              <a:extLst>
                <a:ext uri="{FF2B5EF4-FFF2-40B4-BE49-F238E27FC236}">
                  <a16:creationId xmlns:a16="http://schemas.microsoft.com/office/drawing/2014/main" id="{CF235B59-685E-B049-8E87-E69E897C4FCD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" name="Google Shape;105;p3">
              <a:extLst>
                <a:ext uri="{FF2B5EF4-FFF2-40B4-BE49-F238E27FC236}">
                  <a16:creationId xmlns:a16="http://schemas.microsoft.com/office/drawing/2014/main" id="{2AA16CEE-1DF2-A442-847A-CA4228DE4515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183474FA-B70B-154C-89D2-6DDEE5180A9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6DE73941-8CD5-5948-8BAE-A62DB6B8062C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B02D81A1-7FC1-914D-938B-AD48B5E375A4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A4CA667B-EDB6-9949-AEF6-4D470E840A18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B9236143-7626-A541-9296-B94C0A013CA9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75052174-6BEF-4642-B408-FF72DF8745FC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43DB0C69-8168-C342-93DD-0D83D82D13E1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7EEE1842-5E8E-DB49-AEAE-63CD844DCFFC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A775A866-9C2A-DB49-9E62-EF1C22051E11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A4101CCF-83C1-124B-9ED9-E0A40FE4B28A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6C09BBAF-B805-B74F-9E7B-79330CDAC3D4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E758D199-F3F5-9D4C-B390-C2D9AA938BD1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6E95EA25-C642-AF48-8E6C-F2361A593D15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17F896E3-02E5-9443-AA4F-9C84198D1EAB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AE24A2C1-F8C5-BC4D-B700-D530E15010F0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EDDD6073-49FB-B946-8C48-9CBBB72ADB4C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  <p:pic>
        <p:nvPicPr>
          <p:cNvPr id="25" name="Google Shape;137;g13efc458d1f_0_52">
            <a:extLst>
              <a:ext uri="{FF2B5EF4-FFF2-40B4-BE49-F238E27FC236}">
                <a16:creationId xmlns:a16="http://schemas.microsoft.com/office/drawing/2014/main" id="{C351DBBC-B4CD-4F4D-B17B-027BE0AD0A2B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350" y="3140850"/>
            <a:ext cx="2690949" cy="542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00093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55;g13efc458d1f_0_65">
            <a:extLst>
              <a:ext uri="{FF2B5EF4-FFF2-40B4-BE49-F238E27FC236}">
                <a16:creationId xmlns:a16="http://schemas.microsoft.com/office/drawing/2014/main" id="{8FECC480-1A73-3E4C-909B-2B2E7BF3819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3628591-DF55-2A46-B169-DA9B81E2262D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B356C25-884A-3C4C-A23E-548570537146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" name="Google Shape;104;p3">
              <a:extLst>
                <a:ext uri="{FF2B5EF4-FFF2-40B4-BE49-F238E27FC236}">
                  <a16:creationId xmlns:a16="http://schemas.microsoft.com/office/drawing/2014/main" id="{9FAF7EF2-0889-6C49-B8DC-003329AAD514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" name="Google Shape;105;p3">
              <a:extLst>
                <a:ext uri="{FF2B5EF4-FFF2-40B4-BE49-F238E27FC236}">
                  <a16:creationId xmlns:a16="http://schemas.microsoft.com/office/drawing/2014/main" id="{E44AABB9-CA9B-E24D-B1F6-FE62262175A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66ECB475-C0E4-E94F-8252-FA8DB9D1ACBC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C4EACD07-BEE4-AE47-9439-34100E51140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1F7B41A4-D0E6-B345-B4D4-D6D50C01BC08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9CD63EA1-7B44-624C-9265-D4FF0DCE8FDF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0EE89586-24A3-524E-AB98-D76D4BD08E76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76DD9FE7-407A-8C4D-8854-BB3F42F1BA8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A2FB772B-4C97-9441-B939-5663FF55D993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A677B28E-882E-F742-9C48-20389C06BF8E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EC7BF746-7E45-FC48-A865-7EB1CEC25973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55AB8094-40D2-0947-B102-5805FA2F3ED8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41DB6421-24C7-2548-8804-74335C8B699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0D035F7D-FDB5-E94D-9787-84845F5704AA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7A8D753A-2397-2240-9C98-A045432025A4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CCE1672C-FB65-574E-92D7-F796D111E94E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91D4EF7F-432C-7C49-85BC-1188C08C0D51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44CFE236-89D7-4D4C-A05D-E80814F5055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9295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2">
    <p:bg>
      <p:bgPr>
        <a:solidFill>
          <a:srgbClr val="003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01;g13efc458d1f_0_93">
            <a:extLst>
              <a:ext uri="{FF2B5EF4-FFF2-40B4-BE49-F238E27FC236}">
                <a16:creationId xmlns:a16="http://schemas.microsoft.com/office/drawing/2014/main" id="{1293459C-0A8B-9C4D-8251-7B9324A8405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3CC5267-848D-EA45-95E5-B2677D501E4D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BAF73D6-2F6A-1C46-A197-8592256D44C4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" name="Google Shape;104;p3">
              <a:extLst>
                <a:ext uri="{FF2B5EF4-FFF2-40B4-BE49-F238E27FC236}">
                  <a16:creationId xmlns:a16="http://schemas.microsoft.com/office/drawing/2014/main" id="{FA0F290E-BE54-0740-BB98-CD1FE725BC09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" name="Google Shape;105;p3">
              <a:extLst>
                <a:ext uri="{FF2B5EF4-FFF2-40B4-BE49-F238E27FC236}">
                  <a16:creationId xmlns:a16="http://schemas.microsoft.com/office/drawing/2014/main" id="{DED020A6-D9A6-A54A-AF4D-94E5EF06068D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4AC67BFF-6F3A-BC4C-88E3-EF3AFA7A584E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E8399E80-EFD1-1449-86F1-B059DB265755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36B512EC-A368-E64A-A519-D35B669BC3CC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CE4F9CD7-07D2-B842-A6A5-BBC1C0B50D91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5EDCD6AB-F536-BE4A-AF34-DCA2F326803A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5482F26D-7121-4B46-9A24-3D795FCA3D19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2EC41251-84CF-164D-9433-7004D396A754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24872327-5C4F-FE46-914C-A305D890BE60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AF224FA5-21DA-284F-BC85-D5D5E1B45FE7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59C63CE-23D0-2849-ADC1-FE61452F21AF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EC5D5CFB-BE50-BE4F-9BD2-0D1EABEEF064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CE0A220E-890F-FE40-B416-9E35013A8C50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93D2E35E-4CD1-E549-BE44-C0B3D31822AE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92588C20-2873-2D4C-B493-A67F1C585CDA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8200A58E-C96E-DF46-83F1-F86A47196429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7AA5306F-2EBE-344B-A361-7A799A067228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8252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fundo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B62864E-CC42-F44B-B592-DE9D757B4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7A0AC0B-BBE6-CC41-B637-0E6FEA33BEA7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3E92530-60FE-1649-87A1-1223C688A727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" name="Google Shape;104;p3">
              <a:extLst>
                <a:ext uri="{FF2B5EF4-FFF2-40B4-BE49-F238E27FC236}">
                  <a16:creationId xmlns:a16="http://schemas.microsoft.com/office/drawing/2014/main" id="{CF235B59-685E-B049-8E87-E69E897C4FCD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" name="Google Shape;105;p3">
              <a:extLst>
                <a:ext uri="{FF2B5EF4-FFF2-40B4-BE49-F238E27FC236}">
                  <a16:creationId xmlns:a16="http://schemas.microsoft.com/office/drawing/2014/main" id="{2AA16CEE-1DF2-A442-847A-CA4228DE4515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183474FA-B70B-154C-89D2-6DDEE5180A9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6DE73941-8CD5-5948-8BAE-A62DB6B8062C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B02D81A1-7FC1-914D-938B-AD48B5E375A4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A4CA667B-EDB6-9949-AEF6-4D470E840A18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B9236143-7626-A541-9296-B94C0A013CA9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75052174-6BEF-4642-B408-FF72DF8745FC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43DB0C69-8168-C342-93DD-0D83D82D13E1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7EEE1842-5E8E-DB49-AEAE-63CD844DCFFC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A775A866-9C2A-DB49-9E62-EF1C22051E11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A4101CCF-83C1-124B-9ED9-E0A40FE4B28A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6C09BBAF-B805-B74F-9E7B-79330CDAC3D4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E758D199-F3F5-9D4C-B390-C2D9AA938BD1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6E95EA25-C642-AF48-8E6C-F2361A593D15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17F896E3-02E5-9443-AA4F-9C84198D1EAB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AE24A2C1-F8C5-BC4D-B700-D530E15010F0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EDDD6073-49FB-B946-8C48-9CBBB72ADB4C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  <p:pic>
        <p:nvPicPr>
          <p:cNvPr id="25" name="Google Shape;137;g13efc458d1f_0_52">
            <a:extLst>
              <a:ext uri="{FF2B5EF4-FFF2-40B4-BE49-F238E27FC236}">
                <a16:creationId xmlns:a16="http://schemas.microsoft.com/office/drawing/2014/main" id="{C351DBBC-B4CD-4F4D-B17B-027BE0AD0A2B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350" y="3140850"/>
            <a:ext cx="2690949" cy="542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7940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fundo_cap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27AE2D2-FD7F-EE45-AB0A-24663D722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07DC4A0C-FFC3-6F4C-AFCD-E29B0329A54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72B53F9A-6A50-D940-A328-92F3185AACE2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" name="Google Shape;104;p3">
              <a:extLst>
                <a:ext uri="{FF2B5EF4-FFF2-40B4-BE49-F238E27FC236}">
                  <a16:creationId xmlns:a16="http://schemas.microsoft.com/office/drawing/2014/main" id="{F9402240-A553-4742-8456-EC7B4B3BF4B2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" name="Google Shape;105;p3">
              <a:extLst>
                <a:ext uri="{FF2B5EF4-FFF2-40B4-BE49-F238E27FC236}">
                  <a16:creationId xmlns:a16="http://schemas.microsoft.com/office/drawing/2014/main" id="{35AE1750-395B-CD4C-ABE8-50E901A2BFBF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BAAE6439-C6B7-094A-BF6F-4CE0B4DEEA52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AC958FE9-DF47-054A-B883-3EA763719523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E96859B6-110D-1E45-ADBF-970602BA7A6B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815CD785-1C9B-C841-8A59-4E7E762E2108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3BAE4A1C-B27D-3B4D-BE73-1824EA3F2FA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38B31E68-1CCB-AB49-AD0D-6439376ACF2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07D818FC-6D66-C649-851D-792D11198AD1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682A19BF-2427-FA43-A31D-AF27D12D0359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A6C3173D-A665-8546-BB6F-4FD6C11397D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387C892B-591F-E44A-8CA1-2CA6581EDFDB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BDFC3E4F-C415-2248-879C-A9F78EC100DD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669D5B27-7A3F-274D-8034-BC73A387AB38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B681AE30-F284-0248-BD7C-1F0291D3006F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4502EF33-0563-FF49-BDBC-10CD722B6455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1C41F305-BB73-1E41-B5AB-EBC4A9ADDE7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AB8EDD46-3881-1542-A4A9-8223B92DC24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97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7722E472-0130-7545-BD2A-A3B6C9B1BC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CAB15F41-C301-5143-A63F-3012E4D2B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387189"/>
            <a:ext cx="1136847" cy="317371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900B4443-E5FF-ED41-B1AD-E1D312C25D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3628" y="2256699"/>
            <a:ext cx="5301343" cy="279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15761627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abertura_cap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0E0A91C-805F-1546-A8BB-301A7EFE8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oogle Shape;155;g13efc458d1f_0_65">
            <a:extLst>
              <a:ext uri="{FF2B5EF4-FFF2-40B4-BE49-F238E27FC236}">
                <a16:creationId xmlns:a16="http://schemas.microsoft.com/office/drawing/2014/main" id="{77B6D4BF-EB92-7644-A9B4-D7E20D8FC33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D9131CA3-DAB7-DA48-86D7-D75A5C14230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B050111-19E7-9949-BF05-3BD618BF817F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23F43B78-5263-734A-AB70-7FECB559278E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7" name="Google Shape;105;p3">
              <a:extLst>
                <a:ext uri="{FF2B5EF4-FFF2-40B4-BE49-F238E27FC236}">
                  <a16:creationId xmlns:a16="http://schemas.microsoft.com/office/drawing/2014/main" id="{783EF2E7-82A7-AD43-B5AB-6884C9E7594A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BE3A4750-26F5-8A43-B5B6-CD4081EFB7C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2B6C39C9-1D41-C048-A549-D7119D455381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9BC6AB2F-17B0-9541-B759-222ABE32C5A7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6D8ED35E-033C-3143-B417-BDD5B2FB80C6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1E2D0CFF-A75D-C046-AC98-A4E636E5C7F0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95EEAC6B-2C1E-824E-A1A4-0538A9457E6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4C1CC32F-FC25-AD42-B70A-E20827D86FD2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0BF6068E-570C-AF47-8E9C-8E799D0A8C1E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C36D0F3B-0EE7-5E4D-AAC8-CCF0DF9037EE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D57A27CD-6844-074F-930B-930516AFFEFB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C72682E7-A80A-B145-8A7B-BC0DC038D27D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A9F92326-11E6-B241-B726-51AC466C80FE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21708935-B376-9944-9C14-360A9878164D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C5D0935C-F8E6-EB4A-9E67-E9B3516CB632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8F0350CE-8963-5D41-B5C2-FFC6A3E9D0D7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6AAC7FAF-1F82-C94F-8C40-E0CC71D6D486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7531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580E2C0-E80C-0A47-9645-28E155A0D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oogle Shape;201;g13efc458d1f_0_93">
            <a:extLst>
              <a:ext uri="{FF2B5EF4-FFF2-40B4-BE49-F238E27FC236}">
                <a16:creationId xmlns:a16="http://schemas.microsoft.com/office/drawing/2014/main" id="{2CD14E6D-4A69-374F-8B3C-9622654FECD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7344B1B7-C690-E145-BD23-93496B746414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4728E422-EADB-1C42-923F-7DAC8A972F08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362147AC-3024-564B-B1E6-AACC473600C2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AD754CF0-764D-8E45-ABAC-5D2D56CFF94A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2CD44F05-2AC6-3244-824A-5B2EB457DDD6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616CC9A3-79B5-124E-A88A-D1F89D30FC21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E1B76DF3-FB22-9B46-9BF1-4D53C6D8FE47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900B46EA-7338-9C4D-8D28-C93750B9CE94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0F411F0A-CD20-1B45-B6DC-9104F9CD03C6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095CAFAB-26F1-674E-A86C-DCF5850B9938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39188E47-3653-1847-84F9-2E6575783919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CF48C10-B71B-274B-839D-ED280C1601BC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3A9C88A2-D0C7-6342-9984-614B67FA33CC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74056020-6EE4-0F49-91C7-CDAEE8ED0222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8B33DCA8-3818-544A-8370-49C88734AC89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C32C9CFC-7049-314E-BFAF-C12EF664405F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2BA712FC-51E9-6944-A264-0BD578EFFE12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BCA4EBF5-858C-FC40-B080-89A916A251A8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16E8992B-5679-6D44-9488-FEA5262DA6B9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9497142E-8412-AC48-8758-6B5B777CC41B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1776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#tela_destaqu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296AB7-D603-9E4F-A947-28D15083AB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oogle Shape;201;g13efc458d1f_0_93">
            <a:extLst>
              <a:ext uri="{FF2B5EF4-FFF2-40B4-BE49-F238E27FC236}">
                <a16:creationId xmlns:a16="http://schemas.microsoft.com/office/drawing/2014/main" id="{7DD399FF-3B72-E843-B216-3DA950791EA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B518D44C-C8A0-EE4C-AD5B-B25A7E965CD8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8C3498B-2F26-504B-9567-737AACEE5BD3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8D69FDA6-4F58-814F-99D0-ADFCDE2E4C2A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0C3B7A3E-B9F3-1A41-95A0-415F93E74EE7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DC1DC11D-2857-164C-BDF6-E1AC3F74840A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95547A44-CDB9-0E4F-AC70-C9AA82538D5F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C44BB182-561B-F340-9055-190A91357519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96BE5E10-4215-9143-9F86-727156B643EE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C7D5C540-126B-B545-8270-A7F03CB2AB80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06239027-CD11-EE47-BF5D-9BAEB533D75D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4BD89FBE-1832-AF40-91EF-7ED39BAAE443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229D98E1-D23C-B343-8ECC-F7182A750879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E01C854F-1FBF-2849-8697-940B19615A01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EDE88557-3B6D-4D42-9877-3ECF2306A509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331DFDAF-2EDD-FD4A-ABD9-B954F6124731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A62D70BF-42CD-FC40-9F5A-EA873C901CB5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ADFB316F-8FB1-234E-907F-6EA4B398932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CAE001C8-DEB6-724F-AF17-714C5DA3E1B2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8E6113A2-3FDF-274D-BF3F-0FD43E9EA393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3A57FE80-B531-6048-8EB9-26AF0006032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57167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depoimento_cliente_parcei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1942159-FB9B-4749-A0C9-ADF10A760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201;g13efc458d1f_0_93">
            <a:extLst>
              <a:ext uri="{FF2B5EF4-FFF2-40B4-BE49-F238E27FC236}">
                <a16:creationId xmlns:a16="http://schemas.microsoft.com/office/drawing/2014/main" id="{719E6591-8E3F-2C46-AFF1-10C9EDC18BF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B7B182ED-17BF-1D4B-B232-0A6766B4A4E5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3FE9A3DD-E9F7-DC4F-ACAD-B2AC4606991B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306D36BF-63FB-074C-80F8-502498BA7A69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7" name="Google Shape;105;p3">
              <a:extLst>
                <a:ext uri="{FF2B5EF4-FFF2-40B4-BE49-F238E27FC236}">
                  <a16:creationId xmlns:a16="http://schemas.microsoft.com/office/drawing/2014/main" id="{317923E6-F1BB-4145-B7A6-7BD1E7034000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EC4B9797-EB7C-F64D-ABAE-E64E0E2B506E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6DCF95F3-CF8B-E94C-B038-9585028CDB1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01017AA1-73C7-5A46-A174-E8FE5865AD47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CA20077-2FF0-5B4F-BEBA-212F5E9BF1C7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4121B976-2F93-3945-8DB3-D24183475163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EF70FE68-2EB1-D740-97CE-6B584D5D4108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59F41821-3739-7943-95EC-BAEA4CB11C67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E219759-72EB-204D-8F17-AC7A1A684E41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64A90C4E-F042-9D41-88F6-B44A7F7E6931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82CBC69F-AC05-F045-8853-19793790ED1F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91DC159D-B307-C64B-8491-170B04AAF971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C3B8B31D-C3BB-E947-9BFB-4D2403E487E4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0A649701-0AA6-8342-8ACC-3DA9826801C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11664CA5-E23C-A840-A5EE-152FEC4DF8C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272A3AB7-1A3D-994B-A59B-A650CC548809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7DD5CAB5-B28A-DD47-AD51-6EFE8D624EA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464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B1605D1-EC0F-544A-BCAD-CBFEA2EFDB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55;g13efc458d1f_0_65">
            <a:extLst>
              <a:ext uri="{FF2B5EF4-FFF2-40B4-BE49-F238E27FC236}">
                <a16:creationId xmlns:a16="http://schemas.microsoft.com/office/drawing/2014/main" id="{231CE426-4927-F04C-9879-EB45BD886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FE9C69F-CDE1-AE4D-ADC2-A82C24B87E5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BE0C60FF-0D30-9248-92CA-1955DC6E7DCF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226CA3FA-6398-6341-9C16-A2CCEC4A0745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7" name="Google Shape;105;p3">
              <a:extLst>
                <a:ext uri="{FF2B5EF4-FFF2-40B4-BE49-F238E27FC236}">
                  <a16:creationId xmlns:a16="http://schemas.microsoft.com/office/drawing/2014/main" id="{6C86C785-C548-714C-BA6B-10F2FAA95FCC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ED638CF8-5C35-8A4E-84B2-46346EE88A26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C9EEC2A4-110D-7448-AF9E-DB29C1E74823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5EA88895-F25C-F445-AEBD-543C61BE6689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68185E51-ECC1-9F49-B67F-A7575063EAEF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A2733AD7-05B1-A742-A0B7-85A0CC1254BC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F3878DC2-525E-8D4B-8A61-E748915CFBF1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B41DCC19-69BB-6844-9B03-EF1154E43525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0719F9CD-3AC8-FB45-A3D5-EA661ECB4D60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E498CD05-BE30-A94D-831D-48C769BBFB09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E1A28AE7-9AF3-4641-BDE1-3EF324DD794B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5D209EC3-D250-E745-9D5A-920F819B2F15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CADC460D-FCFE-5541-BD81-B7A7628E69DA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CBE58502-9FA9-9340-BAE9-96B14B44FCD9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C646FDE4-5D59-AD4A-8FED-20BFBE0183A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12C9DAD1-8FDF-D643-B95B-8EE610C5FE4E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52903059-C0A3-EC4F-AF1F-2BF38F06B181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84660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#tela_conteudo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B1605D1-EC0F-544A-BCAD-CBFEA2EFDB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55;g13efc458d1f_0_65">
            <a:extLst>
              <a:ext uri="{FF2B5EF4-FFF2-40B4-BE49-F238E27FC236}">
                <a16:creationId xmlns:a16="http://schemas.microsoft.com/office/drawing/2014/main" id="{231CE426-4927-F04C-9879-EB45BD886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ço Reservado para Imagem 4">
            <a:extLst>
              <a:ext uri="{FF2B5EF4-FFF2-40B4-BE49-F238E27FC236}">
                <a16:creationId xmlns:a16="http://schemas.microsoft.com/office/drawing/2014/main" id="{F094F8B2-1306-524A-99AF-FE26AD9CF5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94400" y="1574800"/>
            <a:ext cx="3898900" cy="219381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B1DD96C-C467-B647-89D4-A54EDE2C3C5B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73FC344-2348-A14A-9D39-98F6961A6EDC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432AF338-EAF4-004A-9AE7-4A53E78D71FA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54FAA2D6-619A-6646-87A4-32402942748B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A16E3CE0-CB7A-DE43-A2B5-F5D830DE30FC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1D89A6AD-63C5-7F48-B1A6-3C9725FECBCC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A18D08D9-0F57-BB4C-9144-AE8D8323CAEC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E37B1E71-813D-1C44-B0EB-56249152DB13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959F55D1-41C8-3541-A880-8C36A69F53AA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0808A610-4DDD-B642-B22A-C4525D629E33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A6790E10-3986-0E4C-9D5A-E6BF0C39DF70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6A3E09C7-9B77-694C-AD7D-377D05644A48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AC0D7C1D-CEC4-B84D-8175-6563833C722B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184200A2-6505-9540-AD93-568564D49C26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B566898F-2BC7-1B45-9776-92878BF197D6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BB084B32-03AA-9941-9272-1CD6973C49F8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3A59BC38-F7BD-214F-BE12-018AE89B589C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078F5702-FA6A-B046-8029-E294A02E4266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6" name="Triângulo 25">
              <a:extLst>
                <a:ext uri="{FF2B5EF4-FFF2-40B4-BE49-F238E27FC236}">
                  <a16:creationId xmlns:a16="http://schemas.microsoft.com/office/drawing/2014/main" id="{468C706E-11E6-DF46-89C5-C76FE41A4BFE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7" name="Triângulo 26">
              <a:extLst>
                <a:ext uri="{FF2B5EF4-FFF2-40B4-BE49-F238E27FC236}">
                  <a16:creationId xmlns:a16="http://schemas.microsoft.com/office/drawing/2014/main" id="{950E7AA5-4E97-2B4B-9B6C-9CC85C108E98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0674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B1605D1-EC0F-544A-BCAD-CBFEA2EFDB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55;g13efc458d1f_0_65">
            <a:extLst>
              <a:ext uri="{FF2B5EF4-FFF2-40B4-BE49-F238E27FC236}">
                <a16:creationId xmlns:a16="http://schemas.microsoft.com/office/drawing/2014/main" id="{231CE426-4927-F04C-9879-EB45BD886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Imagem 4">
            <a:extLst>
              <a:ext uri="{FF2B5EF4-FFF2-40B4-BE49-F238E27FC236}">
                <a16:creationId xmlns:a16="http://schemas.microsoft.com/office/drawing/2014/main" id="{14D0870A-FEE7-CB45-9AD1-92726E7CE4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0" y="749300"/>
            <a:ext cx="4559300" cy="25654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5D7219A-395D-FE40-9087-42ED53E1E7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0" y="3429000"/>
            <a:ext cx="4559300" cy="25654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374B73A-378D-0942-A15F-0CFC0633F409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7B9A353-8FF8-5345-8978-E97C4B9028D8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209940C0-B64E-024D-B215-FBABE17465BD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6DA1DB67-6F88-894C-B6B2-725BCF22E935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8189CCBC-01F8-2347-AFF5-3C0DD1C8BF78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1949BA06-F677-6041-9501-F8DC94B7593A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9ABFC8A8-5520-1C4F-93FC-4435AC66A9B9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A56B0BEA-154A-B448-BEBC-E6BFB71BC6F6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BB956B8F-0965-0444-9590-588DF156F7F7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C88AF53-7910-DB44-B406-6B3CF9EA65E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941E7D73-9DD4-B94A-B349-35E4C8FDC97C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A3FDCD6C-7818-7D4D-B03E-E951266DC532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183EF6A5-5379-B447-895B-F7371EA21059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2821E5F6-013F-284C-BC49-EBD5BABAA181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8A978C00-61F8-E140-8979-B7994906E071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047C1009-4466-2041-B32F-A115CF3F207E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D0B8D551-21FE-E641-9898-05E36C0EF45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F02A9B28-2286-D04E-9879-DB887106680E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6" name="Triângulo 25">
              <a:extLst>
                <a:ext uri="{FF2B5EF4-FFF2-40B4-BE49-F238E27FC236}">
                  <a16:creationId xmlns:a16="http://schemas.microsoft.com/office/drawing/2014/main" id="{1608D2B4-048F-A94F-B9F3-40B49907A634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7" name="Triângulo 26">
              <a:extLst>
                <a:ext uri="{FF2B5EF4-FFF2-40B4-BE49-F238E27FC236}">
                  <a16:creationId xmlns:a16="http://schemas.microsoft.com/office/drawing/2014/main" id="{511AF69B-C1E9-1347-8B4A-8C1CCD7DDDF6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7728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1D9719-AFA6-FB43-B334-E87CA08090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oogle Shape;201;g13efc458d1f_0_93">
            <a:extLst>
              <a:ext uri="{FF2B5EF4-FFF2-40B4-BE49-F238E27FC236}">
                <a16:creationId xmlns:a16="http://schemas.microsoft.com/office/drawing/2014/main" id="{9DB6FA06-931B-994C-8EA7-71B85EBADBC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E06E16E-03FA-8F44-B15D-BA52B15873F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5FD076D-5C0F-2749-AC4C-2409B1BC8300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29502ECA-15DB-D543-BE23-789D8091760E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D3F08E12-8AD6-BC4A-A512-06CEC4DAE2D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39EBA888-191C-4C45-869A-A7E393573AA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867BFD2E-6320-6545-84A4-5AF9F09687C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B1141F26-C504-C948-A991-541F71C841D2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1783300-C441-2C49-893D-42D6A8B8BF2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505288C5-7A93-BF42-B257-905D238967F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C6F2EC74-4F25-0C48-AAF5-6477FFBC1C8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6E71E633-636A-8341-B066-52678DD04317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97598AB4-3978-A54D-9C8B-29127ACF636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C7191EFA-0C80-8F4C-9D70-DA90B759E93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25C3AB5B-BC2E-AB4D-A8CB-4096F24D2AA7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20EB25B4-38C6-0141-A10C-398E4F8348B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64C690CC-EBF0-7740-A213-2C035237247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D93504C8-EB44-C44B-9185-8F3C72E0C204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A4E57D14-588C-164E-9583-3EBB88ADC43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4E6B0AA6-3885-464D-B1F1-DB811C2884B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513A8FF6-CD13-6E4C-9418-94EF314AD355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7291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1D9719-AFA6-FB43-B334-E87CA08090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E06E16E-03FA-8F44-B15D-BA52B15873F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5FD076D-5C0F-2749-AC4C-2409B1BC8300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29502ECA-15DB-D543-BE23-789D8091760E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D3F08E12-8AD6-BC4A-A512-06CEC4DAE2D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39EBA888-191C-4C45-869A-A7E393573AA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867BFD2E-6320-6545-84A4-5AF9F09687C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B1141F26-C504-C948-A991-541F71C841D2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1783300-C441-2C49-893D-42D6A8B8BF2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505288C5-7A93-BF42-B257-905D238967F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C6F2EC74-4F25-0C48-AAF5-6477FFBC1C8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6E71E633-636A-8341-B066-52678DD04317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97598AB4-3978-A54D-9C8B-29127ACF636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C7191EFA-0C80-8F4C-9D70-DA90B759E93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25C3AB5B-BC2E-AB4D-A8CB-4096F24D2AA7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20EB25B4-38C6-0141-A10C-398E4F8348B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64C690CC-EBF0-7740-A213-2C035237247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D93504C8-EB44-C44B-9185-8F3C72E0C204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A4E57D14-588C-164E-9583-3EBB88ADC43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4E6B0AA6-3885-464D-B1F1-DB811C2884B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513A8FF6-CD13-6E4C-9418-94EF314AD355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  <p:pic>
        <p:nvPicPr>
          <p:cNvPr id="26" name="Google Shape;201;g13efc458d1f_0_93">
            <a:extLst>
              <a:ext uri="{FF2B5EF4-FFF2-40B4-BE49-F238E27FC236}">
                <a16:creationId xmlns:a16="http://schemas.microsoft.com/office/drawing/2014/main" id="{013BC4AB-7D2F-8C42-A735-807F55183E0F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8530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9D164BB-86F2-614A-B0A7-4FE956012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oogle Shape;155;g13efc458d1f_0_65">
            <a:extLst>
              <a:ext uri="{FF2B5EF4-FFF2-40B4-BE49-F238E27FC236}">
                <a16:creationId xmlns:a16="http://schemas.microsoft.com/office/drawing/2014/main" id="{A1EF7C40-ED81-3748-ACA6-17CABB56071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E3C1A460-23FC-474C-A444-A5039E7B925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890780D-E897-B44C-8178-5EABD1AD36F1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F99649DC-9667-8949-B78A-089262BF11C1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0C277474-1DE2-B940-AF4F-21F3EB821383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FC925E50-52D1-C54E-87C7-F35C8ABED897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E95299B0-6D98-4B49-BA8B-B1CDFCE09F74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143B3479-E526-3D4E-9B41-D8E7C1F9EBB4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4490331E-7F05-4149-ACBE-81C0049354A1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209AE4AE-EB20-0142-85B8-5F0FDB94B5F0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AB852A07-0E5F-B64E-8DEA-97FED499BA95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0F8E134B-EC85-3045-8F0B-1F6E70B4D562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9C590981-5C1B-BD40-8CED-DBB191151CCE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E5570111-F7C8-4E44-B789-157B96E7460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9A0E34C0-26FA-5541-B67C-7757BF9A0726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9A2CECFD-7B73-4F4A-B3DC-E668A0AAFE90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F1BA9FB4-E667-994A-A247-92A1E18A0AC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F9B501AF-7326-124F-B22B-B79F02B3B13E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5B482658-00F7-7F42-84E4-1E4C8050D020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4A72BAC2-24BA-AA41-9202-C6305521129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9CB4A577-FA81-0B4B-A841-88C0957A5338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35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de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4A1457E5-D85C-725F-D8FF-A0F74A9CD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3322F286-52A6-441C-FE66-F7EAA81D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387189"/>
            <a:ext cx="1136847" cy="317371"/>
          </a:xfrm>
          <a:prstGeom prst="rect">
            <a:avLst/>
          </a:prstGeom>
        </p:spPr>
      </p:pic>
      <p:cxnSp>
        <p:nvCxnSpPr>
          <p:cNvPr id="11" name="Google Shape;4118;g10a235a4b56_0_7951">
            <a:extLst>
              <a:ext uri="{FF2B5EF4-FFF2-40B4-BE49-F238E27FC236}">
                <a16:creationId xmlns:a16="http://schemas.microsoft.com/office/drawing/2014/main" id="{4FDE550C-506E-9512-3331-D83CD23751BE}"/>
              </a:ext>
            </a:extLst>
          </p:cNvPr>
          <p:cNvCxnSpPr/>
          <p:nvPr userDrawn="1"/>
        </p:nvCxnSpPr>
        <p:spPr>
          <a:xfrm>
            <a:off x="6092800" y="1687867"/>
            <a:ext cx="6099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4119;g10a235a4b56_0_7951">
            <a:extLst>
              <a:ext uri="{FF2B5EF4-FFF2-40B4-BE49-F238E27FC236}">
                <a16:creationId xmlns:a16="http://schemas.microsoft.com/office/drawing/2014/main" id="{4F3B6647-1947-B577-DFC3-85B40E236D15}"/>
              </a:ext>
            </a:extLst>
          </p:cNvPr>
          <p:cNvCxnSpPr/>
          <p:nvPr userDrawn="1"/>
        </p:nvCxnSpPr>
        <p:spPr>
          <a:xfrm>
            <a:off x="0" y="5214767"/>
            <a:ext cx="6099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AE37F718-EBA7-FB99-600A-E24EFC133E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8388" y="3302000"/>
            <a:ext cx="8004175" cy="19129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Clique para editar os estilos de texto Mestres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5E772E60-5973-F038-B4CA-93F244D6AF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45100" y="1850318"/>
            <a:ext cx="6007100" cy="1016000"/>
          </a:xfrm>
        </p:spPr>
        <p:txBody>
          <a:bodyPr/>
          <a:lstStyle>
            <a:lvl1pPr marL="0" indent="0">
              <a:buNone/>
              <a:defRPr>
                <a:solidFill>
                  <a:srgbClr val="61C2CA"/>
                </a:solidFill>
                <a:latin typeface="CanaroW00-Bold" pitchFamily="2" charset="0"/>
              </a:defRPr>
            </a:lvl1pPr>
          </a:lstStyle>
          <a:p>
            <a:pPr lvl="0"/>
            <a:r>
              <a:rPr lang="pt-BR" dirty="0"/>
              <a:t>AQUI VAI O TÍTULO</a:t>
            </a:r>
          </a:p>
        </p:txBody>
      </p:sp>
    </p:spTree>
    <p:extLst>
      <p:ext uri="{BB962C8B-B14F-4D97-AF65-F5344CB8AC3E}">
        <p14:creationId xmlns:p14="http://schemas.microsoft.com/office/powerpoint/2010/main" val="18451160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250D0A2-E5B1-464F-9E61-0A6DDECFA4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oogle Shape;155;g13efc458d1f_0_65">
            <a:extLst>
              <a:ext uri="{FF2B5EF4-FFF2-40B4-BE49-F238E27FC236}">
                <a16:creationId xmlns:a16="http://schemas.microsoft.com/office/drawing/2014/main" id="{4D5B1DCB-D45B-804C-B9A4-7598CF60B1D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B8005C-836C-3343-82CB-331A5D069AFE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CD665159-8AD7-5740-B4A8-F1B54EA68E6A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17E61386-733A-744F-8E40-4EAC7C2B66BA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A03B92DF-E44A-024D-A0CA-7B4A16C98937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7F781D41-5E0B-4F4E-8381-BB6DD19E0BBA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EFB2D09B-730B-A04D-A5FD-5317C1AFFCBA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BBB5D14B-12C1-2748-BF05-B7444C79831C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C021D1DE-6EE2-8147-9822-CFCE855515C7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0ED18D92-2F4C-1F42-B52F-ACE06C313DCF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3CC17C77-09CD-F940-BD7B-EB6A7FC73B0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641E044D-C546-D44A-B4EE-DC4CD97DFA98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17EE0781-E10A-F54F-882A-DF9C1F8264C1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7D84C760-9AE0-8942-85E7-603C059401A6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2BCA7519-5D23-C946-AAB8-21D79FA99FF3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E2BADEB7-96B0-9547-BB81-E5F419EE8E67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4A5DDB80-C5B4-184B-A4F6-82C930F79A50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4CCE320F-19C3-F046-AF06-8AAF75C712B7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45863BE9-CFDC-B745-9D8B-B038B2222F75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EE3D4AF9-220B-0D4B-BA62-B56C9E0BB0DC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845163A3-F7A1-D546-AD10-471228DBF84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8161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3_fot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250D0A2-E5B1-464F-9E61-0A6DDECFA4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oogle Shape;155;g13efc458d1f_0_65">
            <a:extLst>
              <a:ext uri="{FF2B5EF4-FFF2-40B4-BE49-F238E27FC236}">
                <a16:creationId xmlns:a16="http://schemas.microsoft.com/office/drawing/2014/main" id="{4D5B1DCB-D45B-804C-B9A4-7598CF60B1D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B6EC12BC-03A5-5B4F-AECF-9E4CAB8333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0" y="1473200"/>
            <a:ext cx="4559300" cy="40132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321E840-C55D-1249-BD16-0FA09BC9CB5F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20A9DE7-4E27-AA4E-99B0-34349268FBB2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019807D9-F1F3-D544-A78F-B026741E5D02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0B1745F1-5698-634C-AFFF-6EC7689B4E20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CE4909CD-5A7D-C943-8B30-1B30A3C5BDE2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7A2605B6-FB69-A941-B24D-1E244488B9F5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9BCA8072-26B3-B244-A0D3-E733EA109745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F8493680-5A5F-CD49-A358-A74B22EC3374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E8C9A51A-43FF-974D-936A-2F08E6B69A7F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72B25DF-9490-064B-AA7F-8531929074E8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1FB1764F-F1F5-B64E-A5B1-75E82047D0AE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E4E101F6-1D86-6F4C-98DD-4079724E721F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B52387C7-63FD-A04A-A6A6-744A2C54BA45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BEDBAEE0-B48C-9E44-A0EE-7634A0BBFC7F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C4111397-A599-6A4D-B45B-4BDBA6C67853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7B90163A-F41C-1041-A221-417C9F158A07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110AD31B-4EE8-734D-834B-292C757EAD78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C467510F-2F73-2746-BE62-470D4A696BE4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6" name="Triângulo 25">
              <a:extLst>
                <a:ext uri="{FF2B5EF4-FFF2-40B4-BE49-F238E27FC236}">
                  <a16:creationId xmlns:a16="http://schemas.microsoft.com/office/drawing/2014/main" id="{94B4AE04-D8B8-3446-9C56-A96AA49A2D1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7" name="Triângulo 26">
              <a:extLst>
                <a:ext uri="{FF2B5EF4-FFF2-40B4-BE49-F238E27FC236}">
                  <a16:creationId xmlns:a16="http://schemas.microsoft.com/office/drawing/2014/main" id="{51A829C0-9931-BD44-8E6D-016C777DA1A8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33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C3B2A-1A8E-6B4E-859E-565F9F478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F0CE21C3-C29F-6D48-87EF-E86E23A7C67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11857A6-D176-704C-9BA0-DC9ED4BAEB5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D9A459F-7D7F-0244-ADD9-547EE882E2A1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9295979D-CEFD-2D4E-8BED-61A6F45EB6A0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2187D58D-5429-D84A-9CFE-E786B11FA45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9C8016E7-C8A9-0149-9E64-27997A7A57E1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CA4F3F96-98AA-DA44-AE73-BDA60221D8E1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CC50D141-69D0-284F-AE1C-A2CD7A14036C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631E924A-64E3-544E-B177-8AF0335D291D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26D77EAB-5902-BD40-AA39-FB4AD8DC6F0D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934D9090-EBFF-1641-BD05-E19A7263883D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69095314-7561-5C45-9F19-8499A2F18369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34881E11-3E5F-D846-83EC-9B6A51361C1A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06EE29B3-540E-B049-8F4C-32D37A906E74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67358176-7DD7-5B41-BDF4-D624113ED51D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AFFF71A7-BF97-7743-8568-5DB0BD32979A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38B7357E-C1E9-1541-80FA-7004B3190AD1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13B38C52-9611-2B43-8DAF-F57CA978A46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EFCE4550-DED3-154A-A5DE-1C307F07A1D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032E21AE-E2CB-734E-BDA7-78D63C59EB68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57AD0EF5-DF27-9B4E-8647-B99419092F78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7708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4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C3B2A-1A8E-6B4E-859E-565F9F478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F0CE21C3-C29F-6D48-87EF-E86E23A7C67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0F37EF8-6B78-AB40-AFCF-0341561724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200" y="1473200"/>
            <a:ext cx="4559300" cy="40132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67F49E9-12B9-FD42-8E5D-A57B7CA191C5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DF7C901-F866-BE44-A038-C8BBFB9D12AB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687F3C5F-06BA-544F-A3EA-3C94C30B79D0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9E55D267-C13F-654A-84EE-DE949121F3B1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36202653-15C4-6C43-B64A-1721BD516500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3DCDF95C-259F-CB4E-910B-60069D2FED36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2E4F3F99-37D9-3E48-AAFE-06444F62763C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103D2EF9-2595-DF4A-B674-6A7D0B63BED3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C9F91711-514F-4649-A734-3F195666CD2E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B6D17F43-424E-DC4D-9458-CBD12558DFF5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515BFD34-8B97-8F42-A748-F12DBCC3C701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27773A6-B851-BB44-BCDC-7AF01694F80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4AC08DCA-01B7-7245-B1EC-35CA44F904B6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14B6E030-67CC-1048-AA03-7659ED2BA15A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7BC3B966-CFDA-7049-9603-CD7318563B96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7DE4C076-4B58-6842-9E85-425D0ACD8E10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788A8F67-79C2-1D4E-A2E9-940317B83BA2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62D51E3B-27BB-7143-823A-33B8F4F5B30B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75A81761-A7D3-124A-87C1-934EE09559D9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8BAC15B2-0C56-8C49-8BFC-8A20828851B3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2580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#tela_conteudo4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8C3B2A-1A8E-6B4E-859E-565F9F478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F0CE21C3-C29F-6D48-87EF-E86E23A7C67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0F37EF8-6B78-AB40-AFCF-0341561724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9700" y="1473200"/>
            <a:ext cx="4559300" cy="40132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C4D4BB3-57B9-F147-9623-56256AA347E3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5EDF081-629A-7D4F-80E3-2F5EAC6DD05F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DCBCD6FE-7731-EF40-9237-8B25E0DD741C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2F2F2583-E8C5-F943-A764-F24AAA18BFAA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50402B2E-8F51-0245-BE4E-221B0E765D26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EDF285A6-636F-C942-8C46-EFE25CC6C101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6BA1832C-CADD-3149-9DEA-CB2C914AC0EB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2CD23E17-3817-6E47-9757-25658EE08B7E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2EFAB414-3847-C94F-BEC4-306C1708C23D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96AFE4EE-F19D-5043-AACF-48336405C9CF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5929EA74-B182-D046-A2CF-D8E5523A4D6F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F0A5B563-2AF3-9242-92FA-98871D3B60D1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BC81101D-C397-6040-968E-E924296863F2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37BC1C5B-BE3E-8C47-B8C0-3E6A1DEB1B3B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625497AD-220D-1449-9ECB-6D72C8845A1E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65E6D847-C8B6-4E41-B7A7-29E1FBDC0899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96EBDEA8-96A7-A14C-BD08-4EABBE3E9BA3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4E474534-E562-2B48-95AE-1A2A11DD9388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45B45041-3B22-784E-94D9-3A60DF26CA08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25EF371D-84CB-DE44-94D4-4D8CA0CB8271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699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FECBB5-4833-E444-B5A9-79C46D2DA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B3633106-1CC6-5943-93AC-010EC82802E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658BB5F-8E14-A044-A27E-4C0F311B251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48AF4FE-52C6-F34E-9736-4DC1EE85F723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017A99DC-2524-9343-AA57-472AC4A7005D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7EB2FC22-4777-434C-AC36-63D6494AC185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EE74EF4F-682D-0043-8EBE-165412B41A70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12B08FF3-B502-F046-96AA-6B773629D080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54090C0D-F688-AE4B-965D-91B5BEB80371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DE3E8ED3-9FE6-9346-9CC6-50EA274F6E81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B090149-4101-8C48-9DD0-175EE30FF104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27AF23FD-36A1-9049-86D5-E468F88F9CC9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183F7811-F758-3545-8856-850D60C8CB53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3A309376-023D-6B46-B323-2D91173E237A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499FB802-D385-1445-AE00-A8213233D9CC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57EFB654-3110-5C4E-B423-4E1FEA23919D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026C0218-474B-F040-8952-F2175F999A2E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34E8ADF8-FC6C-334A-A0F4-B9753C432EAD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0BFCC134-D973-7544-BA0C-B2C90F0A5AEF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40002EBA-B3D9-0C40-B6EA-CF0759D09EDC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B748095F-71BE-CD46-8A6F-BBE12E0E04D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64B67307-23DE-FC41-B9FF-AA43B4C550DA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7365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#tela_conteudo5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FECBB5-4833-E444-B5A9-79C46D2DA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B3633106-1CC6-5943-93AC-010EC82802E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2B942D02-7BE2-BD48-9621-2A5EB734F5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9700" y="1473200"/>
            <a:ext cx="4559300" cy="40132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A0D4164-7A96-784F-92C3-FF288030DE3C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E6160E7-8216-0247-B821-624F9594AF9F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F3450B52-8040-2846-8635-507C4ABF248F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54BE3864-4501-3A4A-AF59-82DE1340C558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69A93AB8-F029-624E-BB88-F4E058E9474F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A9C643E5-E239-C04B-B132-0545F1E694C2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A95E9812-82CA-6B42-B205-E416201EFB75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1B4CEEBC-8CA5-2F46-8650-BF094D83344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B6E36150-11F4-254C-AB49-64B5337130BE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79D6E54E-B1F9-664A-96C3-87DA74C6D1DA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79A0C981-2EBC-CB4A-9BE6-F99A025793A6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E0B68163-2755-5446-B473-805C9B1F2908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530F1321-6C2C-0945-9576-A27802B0BB3F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4F072DCE-A18E-784B-8494-A7E207C6C91D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0896D2EF-2229-094C-9C16-7F0F3139AD55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3695C5C1-A822-9940-9F3E-A386CF1BFFB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6229FF94-65F7-A940-9344-7ECB65CF6295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D42E1E32-B200-AE4C-8CCF-FF6CCE0D7DC6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B4859F88-4215-4E4D-8DA0-9AB928A4F6C7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6F38A96C-66C4-B74E-AEEC-2B7C6CD6C41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11807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#tela_conteudo5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FECBB5-4833-E444-B5A9-79C46D2DA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B3633106-1CC6-5943-93AC-010EC82802E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Espaço Reservado para Imagem 4">
            <a:extLst>
              <a:ext uri="{FF2B5EF4-FFF2-40B4-BE49-F238E27FC236}">
                <a16:creationId xmlns:a16="http://schemas.microsoft.com/office/drawing/2014/main" id="{8EDA96BC-B448-114D-B65C-72D932AF2B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73300" y="1993900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4" name="Espaço Reservado para Imagem 4">
            <a:extLst>
              <a:ext uri="{FF2B5EF4-FFF2-40B4-BE49-F238E27FC236}">
                <a16:creationId xmlns:a16="http://schemas.microsoft.com/office/drawing/2014/main" id="{279EB4E2-7F0F-1542-AB4E-0ED35AFDD7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7613" y="1993900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4">
            <a:extLst>
              <a:ext uri="{FF2B5EF4-FFF2-40B4-BE49-F238E27FC236}">
                <a16:creationId xmlns:a16="http://schemas.microsoft.com/office/drawing/2014/main" id="{930C1EF9-72A9-0F4B-AB9E-B1E24731DC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1926" y="1993900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6" name="Espaço Reservado para Imagem 4">
            <a:extLst>
              <a:ext uri="{FF2B5EF4-FFF2-40B4-BE49-F238E27FC236}">
                <a16:creationId xmlns:a16="http://schemas.microsoft.com/office/drawing/2014/main" id="{FA310B30-B406-A148-8D25-2291331484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56240" y="1993900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7" name="Espaço Reservado para Imagem 4">
            <a:extLst>
              <a:ext uri="{FF2B5EF4-FFF2-40B4-BE49-F238E27FC236}">
                <a16:creationId xmlns:a16="http://schemas.microsoft.com/office/drawing/2014/main" id="{1CDCCD85-CE7E-2041-841A-E6F89A8823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73300" y="4005064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4">
            <a:extLst>
              <a:ext uri="{FF2B5EF4-FFF2-40B4-BE49-F238E27FC236}">
                <a16:creationId xmlns:a16="http://schemas.microsoft.com/office/drawing/2014/main" id="{366B1748-3209-4A42-A87B-6E8909750E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67613" y="4005064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Imagem 4">
            <a:extLst>
              <a:ext uri="{FF2B5EF4-FFF2-40B4-BE49-F238E27FC236}">
                <a16:creationId xmlns:a16="http://schemas.microsoft.com/office/drawing/2014/main" id="{4B879720-B7E2-F646-B351-72D434921E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1926" y="4005064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670E754F-021C-1140-9C31-D592FCBBE7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56240" y="4005064"/>
            <a:ext cx="1651000" cy="1638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9261643-2054-104F-98BA-334959D41F57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AD5ED1E-C303-9F40-BA1A-7520F8FF703D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889CD364-EA54-354F-BE17-C17C45B87BBF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C156C1D5-F973-3742-9A06-A4DD81B5F51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2268DCFD-9AB3-BF4D-AD2A-5A452B8DB12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E0E616EA-FA61-7F40-B94B-93288ACFFF5C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26" name="Google Shape;104;p3">
              <a:extLst>
                <a:ext uri="{FF2B5EF4-FFF2-40B4-BE49-F238E27FC236}">
                  <a16:creationId xmlns:a16="http://schemas.microsoft.com/office/drawing/2014/main" id="{9F96F9F7-F789-0744-99DC-E931076326D5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7" name="Google Shape;105;p3">
              <a:extLst>
                <a:ext uri="{FF2B5EF4-FFF2-40B4-BE49-F238E27FC236}">
                  <a16:creationId xmlns:a16="http://schemas.microsoft.com/office/drawing/2014/main" id="{7B599AC9-CF90-1D47-BFA0-FBDD681BD97E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28" name="Google Shape;105;p3">
              <a:extLst>
                <a:ext uri="{FF2B5EF4-FFF2-40B4-BE49-F238E27FC236}">
                  <a16:creationId xmlns:a16="http://schemas.microsoft.com/office/drawing/2014/main" id="{82956217-8141-2A4D-B7A5-2F9A8157CCC4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29" name="Google Shape;105;p3">
              <a:extLst>
                <a:ext uri="{FF2B5EF4-FFF2-40B4-BE49-F238E27FC236}">
                  <a16:creationId xmlns:a16="http://schemas.microsoft.com/office/drawing/2014/main" id="{2BC25CF9-A6BF-A64A-9BE7-71B346AF805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30" name="Google Shape;104;p3">
              <a:extLst>
                <a:ext uri="{FF2B5EF4-FFF2-40B4-BE49-F238E27FC236}">
                  <a16:creationId xmlns:a16="http://schemas.microsoft.com/office/drawing/2014/main" id="{9CA75A0D-8B6A-DF45-BB9D-5EE45030BD9D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1" name="Google Shape;105;p3">
              <a:extLst>
                <a:ext uri="{FF2B5EF4-FFF2-40B4-BE49-F238E27FC236}">
                  <a16:creationId xmlns:a16="http://schemas.microsoft.com/office/drawing/2014/main" id="{96A43576-0501-4F41-9396-D8002813A059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32" name="Google Shape;104;p3">
              <a:extLst>
                <a:ext uri="{FF2B5EF4-FFF2-40B4-BE49-F238E27FC236}">
                  <a16:creationId xmlns:a16="http://schemas.microsoft.com/office/drawing/2014/main" id="{FD1F5765-ADB7-2644-9BC2-CC8E620B3ADE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3" name="Google Shape;105;p3">
              <a:extLst>
                <a:ext uri="{FF2B5EF4-FFF2-40B4-BE49-F238E27FC236}">
                  <a16:creationId xmlns:a16="http://schemas.microsoft.com/office/drawing/2014/main" id="{331357A8-F53E-864C-8157-796A8FD0092A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34" name="Google Shape;104;p3">
              <a:extLst>
                <a:ext uri="{FF2B5EF4-FFF2-40B4-BE49-F238E27FC236}">
                  <a16:creationId xmlns:a16="http://schemas.microsoft.com/office/drawing/2014/main" id="{F13F5B5A-7C6D-B246-B906-C67B65DF5A7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5" name="Google Shape;105;p3">
              <a:extLst>
                <a:ext uri="{FF2B5EF4-FFF2-40B4-BE49-F238E27FC236}">
                  <a16:creationId xmlns:a16="http://schemas.microsoft.com/office/drawing/2014/main" id="{4BB3C716-62F5-4F44-8A32-FABEA6A74DAE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36" name="Google Shape;104;p3">
              <a:extLst>
                <a:ext uri="{FF2B5EF4-FFF2-40B4-BE49-F238E27FC236}">
                  <a16:creationId xmlns:a16="http://schemas.microsoft.com/office/drawing/2014/main" id="{EF4AEDFC-5071-A846-AF16-4B4E13E8A881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7" name="Google Shape;105;p3">
              <a:extLst>
                <a:ext uri="{FF2B5EF4-FFF2-40B4-BE49-F238E27FC236}">
                  <a16:creationId xmlns:a16="http://schemas.microsoft.com/office/drawing/2014/main" id="{B9D6C28C-B01C-B34A-9FA1-0BF6782990AF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38" name="Triângulo 37">
              <a:extLst>
                <a:ext uri="{FF2B5EF4-FFF2-40B4-BE49-F238E27FC236}">
                  <a16:creationId xmlns:a16="http://schemas.microsoft.com/office/drawing/2014/main" id="{69E7D9DC-4C94-1B4A-9687-CF369C50B4CD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39" name="Triângulo 38">
              <a:extLst>
                <a:ext uri="{FF2B5EF4-FFF2-40B4-BE49-F238E27FC236}">
                  <a16:creationId xmlns:a16="http://schemas.microsoft.com/office/drawing/2014/main" id="{0C05A018-6CEB-6A44-ABD2-06359CA43526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0004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#tela_conteudo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B1605D1-EC0F-544A-BCAD-CBFEA2EFDB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oogle Shape;155;g13efc458d1f_0_65">
            <a:extLst>
              <a:ext uri="{FF2B5EF4-FFF2-40B4-BE49-F238E27FC236}">
                <a16:creationId xmlns:a16="http://schemas.microsoft.com/office/drawing/2014/main" id="{231CE426-4927-F04C-9879-EB45BD886F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5E57D160-6338-7A4A-8070-5482E95C80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5900" y="199390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3" name="Espaço Reservado para Imagem 4">
            <a:extLst>
              <a:ext uri="{FF2B5EF4-FFF2-40B4-BE49-F238E27FC236}">
                <a16:creationId xmlns:a16="http://schemas.microsoft.com/office/drawing/2014/main" id="{B58E2D6B-3409-3D41-93AF-BBFFCC6E21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04499" y="199390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4" name="Espaço Reservado para Imagem 4">
            <a:extLst>
              <a:ext uri="{FF2B5EF4-FFF2-40B4-BE49-F238E27FC236}">
                <a16:creationId xmlns:a16="http://schemas.microsoft.com/office/drawing/2014/main" id="{936B9CD7-252A-CB45-818A-A70060AC7B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3098" y="199390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4">
            <a:extLst>
              <a:ext uri="{FF2B5EF4-FFF2-40B4-BE49-F238E27FC236}">
                <a16:creationId xmlns:a16="http://schemas.microsoft.com/office/drawing/2014/main" id="{92CB5660-BAAA-C948-8710-1E2F48394A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697" y="199390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6" name="Espaço Reservado para Imagem 4">
            <a:extLst>
              <a:ext uri="{FF2B5EF4-FFF2-40B4-BE49-F238E27FC236}">
                <a16:creationId xmlns:a16="http://schemas.microsoft.com/office/drawing/2014/main" id="{A739AD64-7FD9-0842-9DA8-7529987C6D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60296" y="199390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7" name="Espaço Reservado para Imagem 4">
            <a:extLst>
              <a:ext uri="{FF2B5EF4-FFF2-40B4-BE49-F238E27FC236}">
                <a16:creationId xmlns:a16="http://schemas.microsoft.com/office/drawing/2014/main" id="{4A5A36EF-4A0A-7D42-8886-4442070BE1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85900" y="378904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4">
            <a:extLst>
              <a:ext uri="{FF2B5EF4-FFF2-40B4-BE49-F238E27FC236}">
                <a16:creationId xmlns:a16="http://schemas.microsoft.com/office/drawing/2014/main" id="{E4E6AA4C-D5C4-5141-ACCC-39F92D71363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04499" y="378904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Imagem 4">
            <a:extLst>
              <a:ext uri="{FF2B5EF4-FFF2-40B4-BE49-F238E27FC236}">
                <a16:creationId xmlns:a16="http://schemas.microsoft.com/office/drawing/2014/main" id="{1921B577-C017-8D47-8127-7A7884E20C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23098" y="378904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51804F75-89DD-064E-8F8A-6E9D8B2CEE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41697" y="378904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ECC8D40C-F791-7445-BF2F-E2079F31FA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60296" y="3789040"/>
            <a:ext cx="1395031" cy="13843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76FCC1A-BD1F-BA4F-BE95-367C175BB2E6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CDBE7971-6E0B-2D45-A148-7661CD5F1C3E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0E8A88F1-3F51-9B40-AC7D-33D81B9F25B7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314CC89A-B26E-334A-9C3B-F465F6A10F49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26" name="Google Shape;104;p3">
              <a:extLst>
                <a:ext uri="{FF2B5EF4-FFF2-40B4-BE49-F238E27FC236}">
                  <a16:creationId xmlns:a16="http://schemas.microsoft.com/office/drawing/2014/main" id="{34ADF7AF-C8F4-AD42-B18B-EF4EB3F7DD82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7" name="Google Shape;105;p3">
              <a:extLst>
                <a:ext uri="{FF2B5EF4-FFF2-40B4-BE49-F238E27FC236}">
                  <a16:creationId xmlns:a16="http://schemas.microsoft.com/office/drawing/2014/main" id="{A83DDB1F-037F-AB42-AA17-5F798568BA6D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28" name="Google Shape;104;p3">
              <a:extLst>
                <a:ext uri="{FF2B5EF4-FFF2-40B4-BE49-F238E27FC236}">
                  <a16:creationId xmlns:a16="http://schemas.microsoft.com/office/drawing/2014/main" id="{7289AC22-A9CC-E241-934D-DDE22D0478C9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9" name="Google Shape;105;p3">
              <a:extLst>
                <a:ext uri="{FF2B5EF4-FFF2-40B4-BE49-F238E27FC236}">
                  <a16:creationId xmlns:a16="http://schemas.microsoft.com/office/drawing/2014/main" id="{419C5299-BD3B-2841-B9A1-4A6A37768EF2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30" name="Google Shape;105;p3">
              <a:extLst>
                <a:ext uri="{FF2B5EF4-FFF2-40B4-BE49-F238E27FC236}">
                  <a16:creationId xmlns:a16="http://schemas.microsoft.com/office/drawing/2014/main" id="{9FF8055B-52CC-7342-BC3B-D87356AF9A06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31" name="Google Shape;105;p3">
              <a:extLst>
                <a:ext uri="{FF2B5EF4-FFF2-40B4-BE49-F238E27FC236}">
                  <a16:creationId xmlns:a16="http://schemas.microsoft.com/office/drawing/2014/main" id="{4CBDAE5C-9DDA-F840-B4A2-000C37FB7D53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32" name="Google Shape;104;p3">
              <a:extLst>
                <a:ext uri="{FF2B5EF4-FFF2-40B4-BE49-F238E27FC236}">
                  <a16:creationId xmlns:a16="http://schemas.microsoft.com/office/drawing/2014/main" id="{7D3F88FA-7B3C-1B4B-BB0E-F3980B1ABF6F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3" name="Google Shape;105;p3">
              <a:extLst>
                <a:ext uri="{FF2B5EF4-FFF2-40B4-BE49-F238E27FC236}">
                  <a16:creationId xmlns:a16="http://schemas.microsoft.com/office/drawing/2014/main" id="{37FA10B9-470E-1F45-92DD-7B9D6094351D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34" name="Google Shape;104;p3">
              <a:extLst>
                <a:ext uri="{FF2B5EF4-FFF2-40B4-BE49-F238E27FC236}">
                  <a16:creationId xmlns:a16="http://schemas.microsoft.com/office/drawing/2014/main" id="{A9B24F48-3E05-B246-BBDC-94572D725497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5" name="Google Shape;105;p3">
              <a:extLst>
                <a:ext uri="{FF2B5EF4-FFF2-40B4-BE49-F238E27FC236}">
                  <a16:creationId xmlns:a16="http://schemas.microsoft.com/office/drawing/2014/main" id="{01851FF0-EC1A-084C-A607-8AF6CA9661AE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36" name="Google Shape;104;p3">
              <a:extLst>
                <a:ext uri="{FF2B5EF4-FFF2-40B4-BE49-F238E27FC236}">
                  <a16:creationId xmlns:a16="http://schemas.microsoft.com/office/drawing/2014/main" id="{26BC2FEF-0D7C-2645-B470-242D1BDB8062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7" name="Google Shape;105;p3">
              <a:extLst>
                <a:ext uri="{FF2B5EF4-FFF2-40B4-BE49-F238E27FC236}">
                  <a16:creationId xmlns:a16="http://schemas.microsoft.com/office/drawing/2014/main" id="{E2F20143-5C70-AA43-9225-763DF04A19D6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38" name="Google Shape;104;p3">
              <a:extLst>
                <a:ext uri="{FF2B5EF4-FFF2-40B4-BE49-F238E27FC236}">
                  <a16:creationId xmlns:a16="http://schemas.microsoft.com/office/drawing/2014/main" id="{E94904FA-C219-F744-BFAF-625D501C96D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9" name="Google Shape;105;p3">
              <a:extLst>
                <a:ext uri="{FF2B5EF4-FFF2-40B4-BE49-F238E27FC236}">
                  <a16:creationId xmlns:a16="http://schemas.microsoft.com/office/drawing/2014/main" id="{80C445DF-90C1-AD4C-A2C2-BCB0B3F588A4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40" name="Triângulo 39">
              <a:extLst>
                <a:ext uri="{FF2B5EF4-FFF2-40B4-BE49-F238E27FC236}">
                  <a16:creationId xmlns:a16="http://schemas.microsoft.com/office/drawing/2014/main" id="{39DF43D0-15F0-7947-8F79-D766EFB02AE1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41" name="Triângulo 40">
              <a:extLst>
                <a:ext uri="{FF2B5EF4-FFF2-40B4-BE49-F238E27FC236}">
                  <a16:creationId xmlns:a16="http://schemas.microsoft.com/office/drawing/2014/main" id="{6C0BCE85-C6A6-7948-88F0-AA7D5B3928E5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6348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7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DC5F65-BD12-9148-8700-D2E6B3CC0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FC50B09C-F382-7E48-80FB-2290D360210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Espaço Reservado para Imagem 4">
            <a:extLst>
              <a:ext uri="{FF2B5EF4-FFF2-40B4-BE49-F238E27FC236}">
                <a16:creationId xmlns:a16="http://schemas.microsoft.com/office/drawing/2014/main" id="{F17ADB2C-40C9-954F-AF70-41D4D4419B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8301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4" name="Espaço Reservado para Imagem 4">
            <a:extLst>
              <a:ext uri="{FF2B5EF4-FFF2-40B4-BE49-F238E27FC236}">
                <a16:creationId xmlns:a16="http://schemas.microsoft.com/office/drawing/2014/main" id="{A4C85A38-D84E-4648-ADBE-EC82C2CD17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46690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4">
            <a:extLst>
              <a:ext uri="{FF2B5EF4-FFF2-40B4-BE49-F238E27FC236}">
                <a16:creationId xmlns:a16="http://schemas.microsoft.com/office/drawing/2014/main" id="{51A4C59D-EA24-3245-AB08-B41B603C91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55079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6" name="Espaço Reservado para Imagem 4">
            <a:extLst>
              <a:ext uri="{FF2B5EF4-FFF2-40B4-BE49-F238E27FC236}">
                <a16:creationId xmlns:a16="http://schemas.microsoft.com/office/drawing/2014/main" id="{47448846-76EC-DE46-B60B-DCF959AD1D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63468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7" name="Espaço Reservado para Imagem 4">
            <a:extLst>
              <a:ext uri="{FF2B5EF4-FFF2-40B4-BE49-F238E27FC236}">
                <a16:creationId xmlns:a16="http://schemas.microsoft.com/office/drawing/2014/main" id="{E02627B7-17FF-BC40-BCD3-F206FE0D32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1857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4">
            <a:extLst>
              <a:ext uri="{FF2B5EF4-FFF2-40B4-BE49-F238E27FC236}">
                <a16:creationId xmlns:a16="http://schemas.microsoft.com/office/drawing/2014/main" id="{7B3445C3-91F8-274B-B52F-ED2D005B10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0246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9" name="Espaço Reservado para Imagem 4">
            <a:extLst>
              <a:ext uri="{FF2B5EF4-FFF2-40B4-BE49-F238E27FC236}">
                <a16:creationId xmlns:a16="http://schemas.microsoft.com/office/drawing/2014/main" id="{10619C05-A650-7E4D-BAFB-80A916741B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8636" y="194310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Imagem 4">
            <a:extLst>
              <a:ext uri="{FF2B5EF4-FFF2-40B4-BE49-F238E27FC236}">
                <a16:creationId xmlns:a16="http://schemas.microsoft.com/office/drawing/2014/main" id="{FAE07D77-0F6D-B54D-B381-736943074E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38301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1" name="Espaço Reservado para Imagem 4">
            <a:extLst>
              <a:ext uri="{FF2B5EF4-FFF2-40B4-BE49-F238E27FC236}">
                <a16:creationId xmlns:a16="http://schemas.microsoft.com/office/drawing/2014/main" id="{E66949F4-BC1C-094F-9D1D-15B2EF1920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46690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88A9884B-E0F7-1346-863E-71D9D20A512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55079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3" name="Espaço Reservado para Imagem 4">
            <a:extLst>
              <a:ext uri="{FF2B5EF4-FFF2-40B4-BE49-F238E27FC236}">
                <a16:creationId xmlns:a16="http://schemas.microsoft.com/office/drawing/2014/main" id="{3CB92ECB-843B-5E4F-8801-BBF1947B904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63468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4" name="Espaço Reservado para Imagem 4">
            <a:extLst>
              <a:ext uri="{FF2B5EF4-FFF2-40B4-BE49-F238E27FC236}">
                <a16:creationId xmlns:a16="http://schemas.microsoft.com/office/drawing/2014/main" id="{8CB6CC3E-DB37-6148-97BD-D065D2ACA1E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1857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5" name="Espaço Reservado para Imagem 4">
            <a:extLst>
              <a:ext uri="{FF2B5EF4-FFF2-40B4-BE49-F238E27FC236}">
                <a16:creationId xmlns:a16="http://schemas.microsoft.com/office/drawing/2014/main" id="{35B656BF-FFDC-AC47-9F6B-27F159AB36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80246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6" name="Espaço Reservado para Imagem 4">
            <a:extLst>
              <a:ext uri="{FF2B5EF4-FFF2-40B4-BE49-F238E27FC236}">
                <a16:creationId xmlns:a16="http://schemas.microsoft.com/office/drawing/2014/main" id="{7C407D7B-7D09-544C-BFA2-E1E57A58FA8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88636" y="3212976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7" name="Espaço Reservado para Imagem 4">
            <a:extLst>
              <a:ext uri="{FF2B5EF4-FFF2-40B4-BE49-F238E27FC236}">
                <a16:creationId xmlns:a16="http://schemas.microsoft.com/office/drawing/2014/main" id="{8140DEAB-A1C2-E841-B8DC-EDFED00A4B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8301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8" name="Espaço Reservado para Imagem 4">
            <a:extLst>
              <a:ext uri="{FF2B5EF4-FFF2-40B4-BE49-F238E27FC236}">
                <a16:creationId xmlns:a16="http://schemas.microsoft.com/office/drawing/2014/main" id="{977997C6-F2BA-CE41-BBE6-4B8A1824ACC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946690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29" name="Espaço Reservado para Imagem 4">
            <a:extLst>
              <a:ext uri="{FF2B5EF4-FFF2-40B4-BE49-F238E27FC236}">
                <a16:creationId xmlns:a16="http://schemas.microsoft.com/office/drawing/2014/main" id="{932BA554-B2C5-3A48-9DEB-ECADD06A5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55079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30" name="Espaço Reservado para Imagem 4">
            <a:extLst>
              <a:ext uri="{FF2B5EF4-FFF2-40B4-BE49-F238E27FC236}">
                <a16:creationId xmlns:a16="http://schemas.microsoft.com/office/drawing/2014/main" id="{ED25FD9A-D255-F445-ACFD-62105770C80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563468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31" name="Espaço Reservado para Imagem 4">
            <a:extLst>
              <a:ext uri="{FF2B5EF4-FFF2-40B4-BE49-F238E27FC236}">
                <a16:creationId xmlns:a16="http://schemas.microsoft.com/office/drawing/2014/main" id="{A08AD39D-0DC5-4C4C-94F7-F69F6BA4974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871857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32" name="Espaço Reservado para Imagem 4">
            <a:extLst>
              <a:ext uri="{FF2B5EF4-FFF2-40B4-BE49-F238E27FC236}">
                <a16:creationId xmlns:a16="http://schemas.microsoft.com/office/drawing/2014/main" id="{1FE1E5AF-2265-A04B-8FCD-7C9544AE2ED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80246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33" name="Espaço Reservado para Imagem 4">
            <a:extLst>
              <a:ext uri="{FF2B5EF4-FFF2-40B4-BE49-F238E27FC236}">
                <a16:creationId xmlns:a16="http://schemas.microsoft.com/office/drawing/2014/main" id="{8C2D05A4-5D28-134D-AD56-9E9E1BA9DC2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488636" y="4509120"/>
            <a:ext cx="1092200" cy="108379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369E6B42-35BF-864A-9141-1A1D52020A69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7151D8D9-07CD-F749-8EF8-81057ABB8CD6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36" name="Google Shape;104;p3">
              <a:extLst>
                <a:ext uri="{FF2B5EF4-FFF2-40B4-BE49-F238E27FC236}">
                  <a16:creationId xmlns:a16="http://schemas.microsoft.com/office/drawing/2014/main" id="{BFFFBD52-7F3E-FB49-9818-AE1AC3F15520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7" name="Google Shape;105;p3">
              <a:extLst>
                <a:ext uri="{FF2B5EF4-FFF2-40B4-BE49-F238E27FC236}">
                  <a16:creationId xmlns:a16="http://schemas.microsoft.com/office/drawing/2014/main" id="{273B44E5-617C-DF4C-93C3-3ACF4D490409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38" name="Google Shape;104;p3">
              <a:extLst>
                <a:ext uri="{FF2B5EF4-FFF2-40B4-BE49-F238E27FC236}">
                  <a16:creationId xmlns:a16="http://schemas.microsoft.com/office/drawing/2014/main" id="{54279F88-CC9F-C14D-A2D7-7C10880D798D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9" name="Google Shape;105;p3">
              <a:extLst>
                <a:ext uri="{FF2B5EF4-FFF2-40B4-BE49-F238E27FC236}">
                  <a16:creationId xmlns:a16="http://schemas.microsoft.com/office/drawing/2014/main" id="{4BBFE956-CD20-0543-9D54-A9ED6F80C366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40" name="Google Shape;104;p3">
              <a:extLst>
                <a:ext uri="{FF2B5EF4-FFF2-40B4-BE49-F238E27FC236}">
                  <a16:creationId xmlns:a16="http://schemas.microsoft.com/office/drawing/2014/main" id="{CB3D7F83-65D2-6E40-8F2F-ECA5BFDEE95D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1" name="Google Shape;105;p3">
              <a:extLst>
                <a:ext uri="{FF2B5EF4-FFF2-40B4-BE49-F238E27FC236}">
                  <a16:creationId xmlns:a16="http://schemas.microsoft.com/office/drawing/2014/main" id="{31CB68D2-774B-7B46-A8BA-AC1A063603A8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42" name="Google Shape;105;p3">
              <a:extLst>
                <a:ext uri="{FF2B5EF4-FFF2-40B4-BE49-F238E27FC236}">
                  <a16:creationId xmlns:a16="http://schemas.microsoft.com/office/drawing/2014/main" id="{F3EF39D4-AE9B-F641-B1D1-8A5F9651E42A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43" name="Google Shape;105;p3">
              <a:extLst>
                <a:ext uri="{FF2B5EF4-FFF2-40B4-BE49-F238E27FC236}">
                  <a16:creationId xmlns:a16="http://schemas.microsoft.com/office/drawing/2014/main" id="{0CE0DA96-C8AC-EC44-9EAD-FF19FBCADEB7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44" name="Google Shape;104;p3">
              <a:extLst>
                <a:ext uri="{FF2B5EF4-FFF2-40B4-BE49-F238E27FC236}">
                  <a16:creationId xmlns:a16="http://schemas.microsoft.com/office/drawing/2014/main" id="{E8DAA532-9D07-9D49-A363-C852607228AD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5" name="Google Shape;105;p3">
              <a:extLst>
                <a:ext uri="{FF2B5EF4-FFF2-40B4-BE49-F238E27FC236}">
                  <a16:creationId xmlns:a16="http://schemas.microsoft.com/office/drawing/2014/main" id="{39B44E03-7A76-B54B-A607-EFD475C4D16C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46" name="Google Shape;104;p3">
              <a:extLst>
                <a:ext uri="{FF2B5EF4-FFF2-40B4-BE49-F238E27FC236}">
                  <a16:creationId xmlns:a16="http://schemas.microsoft.com/office/drawing/2014/main" id="{37BF8D4B-208A-C949-A40B-005ABA4C171C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7" name="Google Shape;105;p3">
              <a:extLst>
                <a:ext uri="{FF2B5EF4-FFF2-40B4-BE49-F238E27FC236}">
                  <a16:creationId xmlns:a16="http://schemas.microsoft.com/office/drawing/2014/main" id="{08318840-9D05-AC4C-8B59-422973CA6EE2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48" name="Google Shape;104;p3">
              <a:extLst>
                <a:ext uri="{FF2B5EF4-FFF2-40B4-BE49-F238E27FC236}">
                  <a16:creationId xmlns:a16="http://schemas.microsoft.com/office/drawing/2014/main" id="{F1B24A89-D16F-0D41-ACA9-FA099ADF95CC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9" name="Google Shape;105;p3">
              <a:extLst>
                <a:ext uri="{FF2B5EF4-FFF2-40B4-BE49-F238E27FC236}">
                  <a16:creationId xmlns:a16="http://schemas.microsoft.com/office/drawing/2014/main" id="{F4EB15D3-97FF-0447-9C8C-4BF59C947871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50" name="Google Shape;104;p3">
              <a:extLst>
                <a:ext uri="{FF2B5EF4-FFF2-40B4-BE49-F238E27FC236}">
                  <a16:creationId xmlns:a16="http://schemas.microsoft.com/office/drawing/2014/main" id="{40228538-F25F-CB40-A07A-8FFD758FCA5A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51" name="Google Shape;105;p3">
              <a:extLst>
                <a:ext uri="{FF2B5EF4-FFF2-40B4-BE49-F238E27FC236}">
                  <a16:creationId xmlns:a16="http://schemas.microsoft.com/office/drawing/2014/main" id="{789EBE7A-63BA-2E43-9714-F096B4F71DF7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52" name="Triângulo 51">
              <a:extLst>
                <a:ext uri="{FF2B5EF4-FFF2-40B4-BE49-F238E27FC236}">
                  <a16:creationId xmlns:a16="http://schemas.microsoft.com/office/drawing/2014/main" id="{190163D4-796B-BA4E-95FC-A5CB8EC3448B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53" name="Triângulo 52">
              <a:extLst>
                <a:ext uri="{FF2B5EF4-FFF2-40B4-BE49-F238E27FC236}">
                  <a16:creationId xmlns:a16="http://schemas.microsoft.com/office/drawing/2014/main" id="{FE4B8EA2-BB67-A740-A0DC-72EC6792978D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90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FCC9D56A-2EE1-7A01-F711-025EB976BE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EE203BA4-ECE1-925B-44BA-9CB1EF70A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387189"/>
            <a:ext cx="1136847" cy="317371"/>
          </a:xfrm>
          <a:prstGeom prst="rect">
            <a:avLst/>
          </a:prstGeom>
        </p:spPr>
      </p:pic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9E19D768-D71F-62DC-7268-EBBCF92E24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3628" y="2256699"/>
            <a:ext cx="5301343" cy="279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5252194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5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FECBB5-4833-E444-B5A9-79C46D2DA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B3633106-1CC6-5943-93AC-010EC82802E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A9BED83-1707-6A43-94D6-2D28F9FA02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4300" y="20574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6" name="Espaço Reservado para Imagem 4">
            <a:extLst>
              <a:ext uri="{FF2B5EF4-FFF2-40B4-BE49-F238E27FC236}">
                <a16:creationId xmlns:a16="http://schemas.microsoft.com/office/drawing/2014/main" id="{11676D7E-75BF-B84E-B3DD-9F813A32FF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11824" y="20574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7" name="Espaço Reservado para Imagem 4">
            <a:extLst>
              <a:ext uri="{FF2B5EF4-FFF2-40B4-BE49-F238E27FC236}">
                <a16:creationId xmlns:a16="http://schemas.microsoft.com/office/drawing/2014/main" id="{7D5BBDF1-8A6F-1F4C-A90A-846CFDB851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176" y="20574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B8643C2-BE86-3742-B25B-CD1FAF71D08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DE4A3AA7-EAA5-F24C-B450-3858D907A938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C15ECA06-D3D6-A44A-8019-C14D1E111996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744078B7-133C-3441-A839-26F3DF780679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C6561027-5F72-F94E-BE4F-53F6037FB7A3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5EB7C3EF-AEF6-FC4F-BC33-22CFE2FF0A7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DF22AD89-8F05-8F41-8600-3BDD21A9477E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A2940361-9ECC-1B44-B067-D727A62E6F21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47D86F4E-0381-4E40-9B61-E24279EE31CF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30C135AD-398C-EE43-A940-1251D2A2D05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4A641DCD-C240-214C-9881-CA24547FA3AF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B5CD3BE9-820F-2847-AE57-2CAAFCCC18AF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6C984E32-27E1-2949-A33F-84F456B19F2E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BDAC86BA-E3CD-3A43-81C7-93F1FB0FC75F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EDDCF406-3577-2B44-83A8-C7786089FCB5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427AD8A7-2C0A-AC4A-A58C-1EB18E9C5E65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CCDC7FB0-9474-8A49-B78C-B0A4F8C82248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869E061F-FA2F-C74F-AF6B-5782398F4E4D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6" name="Triângulo 25">
              <a:extLst>
                <a:ext uri="{FF2B5EF4-FFF2-40B4-BE49-F238E27FC236}">
                  <a16:creationId xmlns:a16="http://schemas.microsoft.com/office/drawing/2014/main" id="{449CEF88-DE40-424A-924C-511B60A113FC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7" name="Triângulo 26">
              <a:extLst>
                <a:ext uri="{FF2B5EF4-FFF2-40B4-BE49-F238E27FC236}">
                  <a16:creationId xmlns:a16="http://schemas.microsoft.com/office/drawing/2014/main" id="{FF018C00-4CD0-754D-82B1-473F55624EA2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6676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5EAEB6-47C1-2F45-A24B-48662E4DC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15AC83FE-590A-C943-9FB6-E9DC9C0AFA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D265D8AA-3C84-BA49-82D7-CEB8F59CEA58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1E6AE35-8007-2F45-9049-B40800055E6E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CD542D9C-BAB5-A349-A9E2-A7862D72DDAD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80D73C1C-0695-E543-8AD7-C24DF04430D9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D89C003D-B616-E542-B3BD-F6E67E18A6DF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0E8AF264-172C-2845-A0CC-81ED3D5B655D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1ABF9D09-B512-634B-B288-022EC826744A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6FD566A5-10CA-C74F-B88E-AE5B04D285FB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63140E6A-A3AD-E147-8003-CFD141A8CA63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391B7C6A-D712-0441-B388-625CDBEEECFB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EA4BD5B7-4571-944E-8156-9DCA0336CE0A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D08173AE-D650-5A4E-92FC-D5CD5596CD12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BA59FC4B-7E9B-424E-AC89-3D42DAF822FC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97A7E963-1DF1-C043-9EEE-4BA78B70FE34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8033C91F-9069-5A4D-BD5A-11A044EF9A8F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7244A944-D3C6-5543-BF4F-37C5CFDC30C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6EB75E95-1B62-F247-9AF4-F048DD83B74D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1D3BD033-2DEC-0841-86DB-BB60B13C5165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55891363-44A6-CE45-B898-55699FF3AAE3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EE554605-4ECD-444A-9310-054700FE940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6690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6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5EAEB6-47C1-2F45-A24B-48662E4DC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15AC83FE-590A-C943-9FB6-E9DC9C0AFA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Imagem 4">
            <a:extLst>
              <a:ext uri="{FF2B5EF4-FFF2-40B4-BE49-F238E27FC236}">
                <a16:creationId xmlns:a16="http://schemas.microsoft.com/office/drawing/2014/main" id="{D6225627-C1F8-0C4E-9848-155508A611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01800" y="20701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6" name="Espaço Reservado para Imagem 4">
            <a:extLst>
              <a:ext uri="{FF2B5EF4-FFF2-40B4-BE49-F238E27FC236}">
                <a16:creationId xmlns:a16="http://schemas.microsoft.com/office/drawing/2014/main" id="{2FE9BE44-AC3C-E04E-88CA-817FEE7484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0016" y="207010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7" name="Espaço Reservado para Imagem 4">
            <a:extLst>
              <a:ext uri="{FF2B5EF4-FFF2-40B4-BE49-F238E27FC236}">
                <a16:creationId xmlns:a16="http://schemas.microsoft.com/office/drawing/2014/main" id="{00C78054-DBFC-834A-AAEE-F87B4ED1A5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1800" y="414908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18" name="Espaço Reservado para Imagem 4">
            <a:extLst>
              <a:ext uri="{FF2B5EF4-FFF2-40B4-BE49-F238E27FC236}">
                <a16:creationId xmlns:a16="http://schemas.microsoft.com/office/drawing/2014/main" id="{041BB20E-79B0-7A44-8D63-5B2B04B0F6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0016" y="4149080"/>
            <a:ext cx="1854200" cy="18542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DAD9341-4011-E04D-AE98-FF1B034064AB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1D22656-06C4-884E-BC21-371EC42EEEB3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BF4DC0DD-CBBC-0B41-96EF-CB950A02E9B6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668D565D-4EC0-4E48-9A70-00F9E8E7A920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C1E69AC4-5E3C-D241-8E83-9720E75F0396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3E4D9F63-9AE8-4C48-8C37-C42E368A1C49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793729D0-6917-3347-9B7E-D4B6FB2D064F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7CA02314-2A0C-D24E-AAE6-BD473F5D8F2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2BCFCC48-59F7-4B48-9882-04F01305C615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3B0F2D45-FD3B-784B-88B1-BBBF8C01F6E8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84E3399F-BB77-CB48-86C0-90556BA53A28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7A42C152-6888-3240-933A-4322FECC00A3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24" name="Google Shape;104;p3">
              <a:extLst>
                <a:ext uri="{FF2B5EF4-FFF2-40B4-BE49-F238E27FC236}">
                  <a16:creationId xmlns:a16="http://schemas.microsoft.com/office/drawing/2014/main" id="{E13CDE19-A926-7E4A-BACF-21C27D069713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105;p3">
              <a:extLst>
                <a:ext uri="{FF2B5EF4-FFF2-40B4-BE49-F238E27FC236}">
                  <a16:creationId xmlns:a16="http://schemas.microsoft.com/office/drawing/2014/main" id="{747A936B-69EB-F44D-ABB0-45111E73DE0C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6" name="Google Shape;104;p3">
              <a:extLst>
                <a:ext uri="{FF2B5EF4-FFF2-40B4-BE49-F238E27FC236}">
                  <a16:creationId xmlns:a16="http://schemas.microsoft.com/office/drawing/2014/main" id="{6BD17C6A-1A0A-474E-B31B-B460A26ECB7F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7" name="Google Shape;105;p3">
              <a:extLst>
                <a:ext uri="{FF2B5EF4-FFF2-40B4-BE49-F238E27FC236}">
                  <a16:creationId xmlns:a16="http://schemas.microsoft.com/office/drawing/2014/main" id="{B3587661-9513-174B-A181-69337EA4FBB7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8" name="Google Shape;104;p3">
              <a:extLst>
                <a:ext uri="{FF2B5EF4-FFF2-40B4-BE49-F238E27FC236}">
                  <a16:creationId xmlns:a16="http://schemas.microsoft.com/office/drawing/2014/main" id="{211BB6F7-D9DF-7848-87AC-203F1057284C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9" name="Google Shape;105;p3">
              <a:extLst>
                <a:ext uri="{FF2B5EF4-FFF2-40B4-BE49-F238E27FC236}">
                  <a16:creationId xmlns:a16="http://schemas.microsoft.com/office/drawing/2014/main" id="{A6D8E4BF-876D-CB40-9C31-119D8FF403B1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30" name="Triângulo 29">
              <a:extLst>
                <a:ext uri="{FF2B5EF4-FFF2-40B4-BE49-F238E27FC236}">
                  <a16:creationId xmlns:a16="http://schemas.microsoft.com/office/drawing/2014/main" id="{996D31D5-ABC4-3C4F-92DE-D0E65ED284E5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31" name="Triângulo 30">
              <a:extLst>
                <a:ext uri="{FF2B5EF4-FFF2-40B4-BE49-F238E27FC236}">
                  <a16:creationId xmlns:a16="http://schemas.microsoft.com/office/drawing/2014/main" id="{058FA562-BADC-8A4D-9F67-6E1EC462C041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7278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DC5F65-BD12-9148-8700-D2E6B3CC0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FC50B09C-F382-7E48-80FB-2290D360210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E88C876B-5D08-B849-8DBE-17B4C036FF51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0B1C4AC-70FA-4E48-BC2E-7BB4E619D5E4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E86D4C5B-08F2-544E-B3F5-951AE35C82B8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9CE3DD56-25FA-524B-859A-9A062EF7B428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0BC5C1F2-3B87-914E-9BF6-0BD45C7FDDA5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87F18C5F-725A-BA4C-9E68-E4D01AA18729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ADE8FF3B-CCAC-DA46-A0A3-53CF00F18196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9B724278-C30E-0B43-9788-A7D99654C734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38ACAD13-6FC1-0548-A64C-049E5AFCAC0C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16180D3B-253C-1D41-9B3C-53D0EB0B05EE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00C8EAFC-DA4A-5D49-A1AB-CA15640281DC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43D73101-9F25-9A46-A5EB-1558DCF1E5B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A2B0BD89-2B9E-B940-8EA8-1D5657C2A315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6329706F-BDA8-4646-9370-DF0D2CCE4CBF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9651A4A0-3F1B-A044-A5C3-A912CF3997BA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45586AC8-BA59-C54A-BBF0-0E25BA567AF1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D3AD4702-2782-9D4A-A31B-51BF2F47E781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43FD876A-DC7B-8D47-9AB3-DDC85A556699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68D88D74-3E6B-6947-B6CD-3E9B366A5363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16CC7FFC-0637-3E4C-B44C-B29ACDCA745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4731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431BEA-0279-A64D-A90B-3799977B3B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47224F8F-F515-E94A-93E5-B1243EC9949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EE05E68-6975-FC4F-A830-5DE753374166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D06298FD-A6F7-A640-AF82-7EA4A65065E3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C371A634-060F-524A-BC28-8706C826D984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A4C93627-B589-3A4A-AC98-BEE86CBBDBFF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4162E252-3BA7-E346-BEDF-0DFBDAE0F54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76CE9436-4758-6548-B779-D5AC0AE79A63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AC8C855C-E657-C747-97EC-AED1EC4D0497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AA9C1A32-0A04-554F-A05F-8B61866469AE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6221BEC2-BF2A-9B43-A92F-2BA3596A2B7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32CF9C0C-270F-D944-868A-12CE90FB198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902A52B4-3655-2A47-94B7-DEE36EF9C3EE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F0308D74-0307-1B46-AEAF-C68A7176BFF4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A88DFA1C-58F0-3C49-8467-C85B856A0C0F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0A5C986C-9480-BE44-A1EE-AE3391C2573B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27514321-9D01-5A45-9C97-44C5FD927EE9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461438A2-F301-F647-B31B-0683C3294FDB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138AF482-D419-7E4C-8229-24C92571137C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81FB97C0-F2F8-6449-BC4E-8A3D29133E02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D123C2D2-8851-CE4A-BA94-12508B839EC7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ED76A0B5-2608-3141-B340-59A19B7C5A5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3221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a_conteudo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DE33D4-D452-C84D-92FC-06344C3BAA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D46F7409-71DC-D944-89B8-A61DDA044B2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65B79557-FD00-144B-B351-0FCF56B81E02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FD32B5A-2576-8847-9A08-E83F82475920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478C55F5-3000-2B4E-9D44-E65E0ACAF4EF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8B67024E-6953-0F4D-9529-B190B6F55E6B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DD1F4683-39D6-C54F-B747-0C630FF443F9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2CAC1309-C3BA-C240-BEC7-C4E64BF8B929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A3B0218D-AB11-C844-B698-2D103E93F14A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5489F323-83CE-894D-A433-06B5C5D8E4F4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1DBC4BE6-55C5-9947-B625-37CAEB035DBC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4317E04B-2A4D-7642-92E9-B408FB1A7C6C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AC81EF77-5EFB-E24F-A847-0AC8644FCD6D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E980F451-EC5A-C941-B2B6-B78516323195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3DDD0462-1772-B341-8681-D8D221C6F154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85EFD74E-7124-B045-86E4-A4208E081C8C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49B908C7-1D1C-AC42-B402-5B01B87B70A2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053B9B9D-2FDE-FA41-A284-56A9A26E6623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1F0EFF8C-56C1-3147-B2FE-55B7DA735CD0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CB616563-E5F2-344B-87E6-98CC2AB37F7B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C7C911DE-D6AF-FD47-837F-2FEC5D5A09AE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1ADE9071-37B3-7F49-BFCE-3A42A71255DA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1892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CE04AB-33FA-174F-84F3-8C99E69C2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DF0DC83D-E6A5-D14C-9A74-9820800D02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C8573662-42B7-D14C-9F31-486094F0B4CC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4304774-5502-2746-81E8-873B29D9100D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F2C150F9-D8CD-1046-9C27-90D6066464DD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CF4C9509-CC8B-654B-8DEA-4FADC4E929D1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8E93DE71-8106-C94B-A9AD-FDE28B832501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51FBBFFE-9B5B-F74B-9F12-9E1DE72D673B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4C4908C7-B989-344E-8F7A-6697FCB70BF6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40088F9E-3079-B445-B137-17925CA9B5DB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FCE9A7D0-FDD8-7645-9E12-3BD5CA6681EF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6259A11F-E6B9-9348-9CE8-7808052AEB0D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F10AF8D5-B28F-1E46-882F-DDE9EA29CCF7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96A0AD52-92E9-944E-8CEB-38BF2136462B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93766574-1F39-9B44-BF30-8320BD5F94CB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146FCC1E-04FF-5549-802C-1663FB109613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B859C21F-EE54-FB4A-8BB2-6A5F5BE84412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1C1FC6A2-D5C3-6C45-BDC6-530E26537263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79B96E29-12C3-5C4C-87F3-00AF1DED3BE8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612BCCD0-515E-7842-B930-0191E6DB65C0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D5B21E6B-BC75-B44E-99E1-395F5CA77F99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B59FA8DA-83D5-C24D-A5DA-894B51D88D7F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8291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10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CE04AB-33FA-174F-84F3-8C99E69C29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201;g13efc458d1f_0_93">
            <a:extLst>
              <a:ext uri="{FF2B5EF4-FFF2-40B4-BE49-F238E27FC236}">
                <a16:creationId xmlns:a16="http://schemas.microsoft.com/office/drawing/2014/main" id="{DF0DC83D-E6A5-D14C-9A74-9820800D02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75550" y="6326300"/>
            <a:ext cx="799277" cy="2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6EE7160-3646-B549-9BC4-FA86A30394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641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BFA5E9-5E06-6C4F-BCA5-722FC6E17EA4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B9D4643C-63E7-3245-BD7E-977CE887D670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3C25EA96-23DD-1940-962B-25AE0386CB16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436BA13C-F11A-F744-864A-B3AA8C46ABEF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9E81BAEC-7656-8742-AED0-8E3EC79BE6F2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69387257-F7F5-E441-A5D4-F4A5E2E06D57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98B2F513-86D3-CD45-A7C4-70C8B48C31C8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89F863D0-B0E4-5A40-BF05-AEDA137CCC59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8908FFA4-215D-F142-A110-78DD1C60C049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1DDA2D25-38EB-E24F-AC94-2B1730862ECC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CB457598-1F87-3949-9360-048728C2F345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7FA6B8F2-B9EC-F549-BBD9-FD80BD566029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A812F570-F5FE-B244-84FE-4E690EA2176D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0B8DD529-A2EA-DD4D-9999-40508B8184A5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BC232A5C-1091-5E4B-AA36-AEE01CE18661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C799597E-E4FC-A04F-9C00-DF2DF9A1531C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DD1C7544-153B-4A4E-B0BC-3F4D8FC2CC16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E022E389-4835-864B-AAD8-4EDD43575666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0F7CE108-8B54-4646-994D-DFD455593448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9B601514-7B80-3942-BDE3-09D4191AD409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7719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067723-761E-0249-AB14-7CC626C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95CBC43D-936B-2448-9CC9-439731D9BA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400A9EC8-6ED0-D74E-A0E0-E9C90C136D6B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8E49250-423D-6E4C-8156-E416852C2D9A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6EB10E73-0B07-6343-8AA2-08317255A9E9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85AA92FF-5A7F-D94E-82C2-C5C412CDDCE4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887B6EAE-2B2B-9A48-8067-67F6B171673C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D079C7D3-AAF3-6142-945F-073F228D4AB2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64A896B3-1CDC-7F4E-AFA8-F7F74E8796B2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1865CADF-8EF9-B74A-BBBC-5814E994043D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D87EB5AD-F99E-6945-9DE7-9850CD0BAC0E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498AFC76-A376-5341-97C2-66C44BABCF56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4484DA2A-2411-0841-96C0-FE51CBF18321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50B1E969-FE66-8E41-BF42-3090BEADF0D5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FBF450A0-361B-1C4E-9DCC-A001E96BF718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9389F796-EB02-174D-A99E-8300292F949E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8E8DE654-0E8E-3C4F-8A71-665AC3E879AB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88F195AB-4D75-F247-8DC1-81F7597EF706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F775467F-9B9B-8E4F-B56F-78270BE427DB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76C0DA0C-D409-F74A-94C0-7492E2253FD5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9AAD5E60-B404-8444-AEA2-B42B29EC6185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C2D163F6-8E99-6A44-A7E8-F127802C34E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5795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#tela_conteudo11_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067723-761E-0249-AB14-7CC626C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09011900-6779-DC40-8B3A-5B7BFDF8D0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27900" y="0"/>
            <a:ext cx="48641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None/>
              <a:defRPr sz="1600" b="0" i="0">
                <a:latin typeface="Noto Sans" panose="020B0502040504020204" pitchFamily="34" charset="0"/>
              </a:defRPr>
            </a:lvl1pPr>
          </a:lstStyle>
          <a:p>
            <a:r>
              <a:rPr lang="pt-BR"/>
              <a:t>Clique no ícone para adicionar uma imagem</a:t>
            </a:r>
          </a:p>
        </p:txBody>
      </p:sp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95CBC43D-936B-2448-9CC9-439731D9BA4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A94D93EC-AC7C-D44F-97DE-0889A8A5838A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E71459F-ECC2-5446-AF50-344DE2559113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D6A0FD01-8E5E-FF4D-A235-9E3ED088D283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653130EC-D4A5-7D4C-952F-E1C6339B0A1B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E9208FE3-ABBA-404F-8C32-A0D891C99983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49791391-FD95-AE40-910E-34CFDA1927C2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2" name="Google Shape;104;p3">
              <a:extLst>
                <a:ext uri="{FF2B5EF4-FFF2-40B4-BE49-F238E27FC236}">
                  <a16:creationId xmlns:a16="http://schemas.microsoft.com/office/drawing/2014/main" id="{6C5EA740-B29C-4C4D-81D9-736F80CF80F7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F0C4AD00-DEED-BE43-AD91-7C96E67CB2B6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3E908D45-CE2A-D740-971E-D82FF3E1A6C8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9A09917B-EA4A-644E-9B43-673BECBDD8CE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B1EFC08A-24C9-6D49-8971-0A0E66CAEF0F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ABE15013-CB7D-C94B-9685-4CB9DC685237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BC13D2B5-77ED-804A-9CBF-30851E5A4E70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F7FF31DC-AF19-8545-BBD1-E71B59F8D3A3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51952B74-B1E9-C043-8623-A50F74A1A654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BC64424A-FC21-0B45-B84F-1C19CB9616E2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2" name="Google Shape;104;p3">
              <a:extLst>
                <a:ext uri="{FF2B5EF4-FFF2-40B4-BE49-F238E27FC236}">
                  <a16:creationId xmlns:a16="http://schemas.microsoft.com/office/drawing/2014/main" id="{391BDBEA-2FF5-AC43-85AF-8A0D30412A80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105;p3">
              <a:extLst>
                <a:ext uri="{FF2B5EF4-FFF2-40B4-BE49-F238E27FC236}">
                  <a16:creationId xmlns:a16="http://schemas.microsoft.com/office/drawing/2014/main" id="{FD155395-846F-6E49-B7CD-9AB1931BDCC7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8BF17BCC-7D6C-BF47-B710-BCA1923686B0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5" name="Triângulo 24">
              <a:extLst>
                <a:ext uri="{FF2B5EF4-FFF2-40B4-BE49-F238E27FC236}">
                  <a16:creationId xmlns:a16="http://schemas.microsoft.com/office/drawing/2014/main" id="{8FCDCB12-A964-2647-9FD0-673C8542BFE6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242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po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E0828D7-573F-9D40-9703-7A3F123D7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Aspas de abertura">
            <a:extLst>
              <a:ext uri="{FF2B5EF4-FFF2-40B4-BE49-F238E27FC236}">
                <a16:creationId xmlns:a16="http://schemas.microsoft.com/office/drawing/2014/main" id="{DBE91FF0-1157-884E-B638-090D50072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0625" y="1311882"/>
            <a:ext cx="1318592" cy="1318592"/>
          </a:xfrm>
          <a:prstGeom prst="rect">
            <a:avLst/>
          </a:prstGeom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E31E16DE-1D62-7545-9AE9-037BA3ECC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387189"/>
            <a:ext cx="1136847" cy="317371"/>
          </a:xfrm>
          <a:prstGeom prst="rect">
            <a:avLst/>
          </a:prstGeom>
        </p:spPr>
      </p:pic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060CA7BF-5703-7D4A-AF88-6DB20D1B5D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93285" y="2631306"/>
            <a:ext cx="5301343" cy="279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anaroW00-Medium" pitchFamily="2" charset="0"/>
              </a:defRPr>
            </a:lvl1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AEB14C45-BB90-CF4C-8DBC-F8EFC310482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635240" y="4998913"/>
            <a:ext cx="3887697" cy="1315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anaroW00-Medium" pitchFamily="2" charset="0"/>
              </a:defRPr>
            </a:lvl1pPr>
          </a:lstStyle>
          <a:p>
            <a:pPr lvl="0"/>
            <a:r>
              <a:rPr lang="pt-BR" dirty="0"/>
              <a:t>NOME SOBRENOME</a:t>
            </a:r>
          </a:p>
          <a:p>
            <a:pPr lvl="0"/>
            <a:r>
              <a:rPr lang="pt-BR" dirty="0"/>
              <a:t>CARGO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EMPRESA</a:t>
            </a:r>
          </a:p>
        </p:txBody>
      </p:sp>
    </p:spTree>
    <p:extLst>
      <p:ext uri="{BB962C8B-B14F-4D97-AF65-F5344CB8AC3E}">
        <p14:creationId xmlns:p14="http://schemas.microsoft.com/office/powerpoint/2010/main" val="21206740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tela_conteudo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709E99-F043-474B-A740-56BDBF602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oogle Shape;155;g13efc458d1f_0_65">
            <a:extLst>
              <a:ext uri="{FF2B5EF4-FFF2-40B4-BE49-F238E27FC236}">
                <a16:creationId xmlns:a16="http://schemas.microsoft.com/office/drawing/2014/main" id="{C272DB83-55B6-F340-8234-5E62E136F7C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080428" y="6329197"/>
            <a:ext cx="799275" cy="212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002295E0-1CFA-2D4C-B5AC-7DC2F4F3BD27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797EB1B-BB2E-A146-8FBE-1D75701BB717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7" name="Google Shape;104;p3">
              <a:extLst>
                <a:ext uri="{FF2B5EF4-FFF2-40B4-BE49-F238E27FC236}">
                  <a16:creationId xmlns:a16="http://schemas.microsoft.com/office/drawing/2014/main" id="{29D6D5EE-D636-7E42-8CC3-33CD600F2738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8" name="Google Shape;105;p3">
              <a:extLst>
                <a:ext uri="{FF2B5EF4-FFF2-40B4-BE49-F238E27FC236}">
                  <a16:creationId xmlns:a16="http://schemas.microsoft.com/office/drawing/2014/main" id="{62CF3AA5-DD60-704A-9F7C-553A0058BE37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9" name="Google Shape;104;p3">
              <a:extLst>
                <a:ext uri="{FF2B5EF4-FFF2-40B4-BE49-F238E27FC236}">
                  <a16:creationId xmlns:a16="http://schemas.microsoft.com/office/drawing/2014/main" id="{9B5A3A8E-16C9-9D4D-A698-AFA49099EE24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0" name="Google Shape;105;p3">
              <a:extLst>
                <a:ext uri="{FF2B5EF4-FFF2-40B4-BE49-F238E27FC236}">
                  <a16:creationId xmlns:a16="http://schemas.microsoft.com/office/drawing/2014/main" id="{6F9F4AD7-C11B-B14D-B1CB-3DF3D08653B9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1" name="Google Shape;104;p3">
              <a:extLst>
                <a:ext uri="{FF2B5EF4-FFF2-40B4-BE49-F238E27FC236}">
                  <a16:creationId xmlns:a16="http://schemas.microsoft.com/office/drawing/2014/main" id="{2D5649C2-6500-9945-9F82-15E1890CC05B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09A453C6-BA87-7D45-B400-1DA348F1079A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E87EA642-31E8-324B-94B6-7184106805F2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4" name="Google Shape;105;p3">
              <a:extLst>
                <a:ext uri="{FF2B5EF4-FFF2-40B4-BE49-F238E27FC236}">
                  <a16:creationId xmlns:a16="http://schemas.microsoft.com/office/drawing/2014/main" id="{3A4C570E-11FE-8E4A-B8E4-8F4199EBF8FD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5" name="Google Shape;104;p3">
              <a:extLst>
                <a:ext uri="{FF2B5EF4-FFF2-40B4-BE49-F238E27FC236}">
                  <a16:creationId xmlns:a16="http://schemas.microsoft.com/office/drawing/2014/main" id="{8C89AC7B-3AED-1D4B-B6A3-B945FB45738A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6" name="Google Shape;105;p3">
              <a:extLst>
                <a:ext uri="{FF2B5EF4-FFF2-40B4-BE49-F238E27FC236}">
                  <a16:creationId xmlns:a16="http://schemas.microsoft.com/office/drawing/2014/main" id="{736B98BB-AF5D-4F4E-9A8C-05B0A9A7A52E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7" name="Google Shape;104;p3">
              <a:extLst>
                <a:ext uri="{FF2B5EF4-FFF2-40B4-BE49-F238E27FC236}">
                  <a16:creationId xmlns:a16="http://schemas.microsoft.com/office/drawing/2014/main" id="{949CEFDA-D324-9545-BE17-1BAC3B06C310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8" name="Google Shape;105;p3">
              <a:extLst>
                <a:ext uri="{FF2B5EF4-FFF2-40B4-BE49-F238E27FC236}">
                  <a16:creationId xmlns:a16="http://schemas.microsoft.com/office/drawing/2014/main" id="{901F9407-E860-FB44-B641-A2FD1278A688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9" name="Google Shape;104;p3">
              <a:extLst>
                <a:ext uri="{FF2B5EF4-FFF2-40B4-BE49-F238E27FC236}">
                  <a16:creationId xmlns:a16="http://schemas.microsoft.com/office/drawing/2014/main" id="{5B30B504-7373-6F45-9422-C8F509FAE5BF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0" name="Google Shape;105;p3">
              <a:extLst>
                <a:ext uri="{FF2B5EF4-FFF2-40B4-BE49-F238E27FC236}">
                  <a16:creationId xmlns:a16="http://schemas.microsoft.com/office/drawing/2014/main" id="{B7E06C2C-1D85-6E46-890A-C21D4010C28A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1" name="Google Shape;104;p3">
              <a:extLst>
                <a:ext uri="{FF2B5EF4-FFF2-40B4-BE49-F238E27FC236}">
                  <a16:creationId xmlns:a16="http://schemas.microsoft.com/office/drawing/2014/main" id="{86409138-35C0-664E-815F-49F89D7DC9FF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2" name="Google Shape;105;p3">
              <a:extLst>
                <a:ext uri="{FF2B5EF4-FFF2-40B4-BE49-F238E27FC236}">
                  <a16:creationId xmlns:a16="http://schemas.microsoft.com/office/drawing/2014/main" id="{EDE15A91-37FC-394E-9463-84DF5A1EB0E6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31338CAD-C030-EC42-A4FC-9ADB04D48FB3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4" name="Triângulo 23">
              <a:extLst>
                <a:ext uri="{FF2B5EF4-FFF2-40B4-BE49-F238E27FC236}">
                  <a16:creationId xmlns:a16="http://schemas.microsoft.com/office/drawing/2014/main" id="{70413A39-B052-C64F-8050-F058C3FF2DB6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6446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fundo_cap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0AD75B-5E5C-CD4D-9280-5747B3728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51A78302-D411-4541-9812-BACD180B019F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F388C96-869C-6F41-ADA3-34026735A96C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B2B3FD65-2BB7-F04F-8970-A01F906FA720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7" name="Google Shape;105;p3">
              <a:extLst>
                <a:ext uri="{FF2B5EF4-FFF2-40B4-BE49-F238E27FC236}">
                  <a16:creationId xmlns:a16="http://schemas.microsoft.com/office/drawing/2014/main" id="{642C1724-4F52-CC49-86F7-50E170B53EBE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A13CE216-363A-AD46-BEEE-14D1F4398848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744A4961-37BF-5B43-93C2-B8857AFB4790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D206A0B1-4CFA-D348-B23F-A36CF9E7726D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0A9D3426-FA8D-6F41-B40A-DC08677507BD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0000E311-A37C-E843-9039-A9E5AF4B14DE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A32E51A9-8B49-3940-889A-F83D50BFEBEB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1D1624E7-28EB-5247-8ED2-992CA34EE029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D20641C8-4F3A-974B-9121-93B0AB8D78E0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473FB697-19D4-8E42-8B29-C70C3D9812BF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68477945-6899-454E-91BA-0816DE30AA98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BB039C2A-1726-884C-B043-FCE65BF6DD59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4E118D96-B995-5F46-8B0B-B6E92E4E7DFA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A69E82E2-B934-4A48-A391-F33BA28D99C1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EB4FA8DB-E86A-5544-A6A5-96019F9E4D05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7B5B33A7-1C1B-F74A-B031-BD5D7BA973EB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E1E58BA9-7C58-9E40-AF9F-126877C3C9A4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5187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fundo_capa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F2FB77-C40A-DD4C-883E-11C5BE4453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B6C1B20E-0ADF-4C4D-BFEA-E7E5C6180E3E}"/>
              </a:ext>
            </a:extLst>
          </p:cNvPr>
          <p:cNvGrpSpPr/>
          <p:nvPr userDrawn="1"/>
        </p:nvGrpSpPr>
        <p:grpSpPr>
          <a:xfrm>
            <a:off x="12472341" y="0"/>
            <a:ext cx="1431228" cy="6858000"/>
            <a:chOff x="12319941" y="0"/>
            <a:chExt cx="1431228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57307F8-2E24-944A-8120-9D8D7CBC3834}"/>
                </a:ext>
              </a:extLst>
            </p:cNvPr>
            <p:cNvSpPr/>
            <p:nvPr/>
          </p:nvSpPr>
          <p:spPr>
            <a:xfrm>
              <a:off x="12320239" y="0"/>
              <a:ext cx="140691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6" name="Google Shape;104;p3">
              <a:extLst>
                <a:ext uri="{FF2B5EF4-FFF2-40B4-BE49-F238E27FC236}">
                  <a16:creationId xmlns:a16="http://schemas.microsoft.com/office/drawing/2014/main" id="{188021BE-1EE8-8045-ADA8-043EA14C9075}"/>
                </a:ext>
              </a:extLst>
            </p:cNvPr>
            <p:cNvSpPr/>
            <p:nvPr/>
          </p:nvSpPr>
          <p:spPr>
            <a:xfrm>
              <a:off x="12319941" y="842510"/>
              <a:ext cx="1411934" cy="1347568"/>
            </a:xfrm>
            <a:prstGeom prst="rect">
              <a:avLst/>
            </a:prstGeom>
            <a:solidFill>
              <a:srgbClr val="003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7" name="Google Shape;105;p3">
              <a:extLst>
                <a:ext uri="{FF2B5EF4-FFF2-40B4-BE49-F238E27FC236}">
                  <a16:creationId xmlns:a16="http://schemas.microsoft.com/office/drawing/2014/main" id="{18A429E8-C397-8F4D-AC92-7C93FA937BFF}"/>
                </a:ext>
              </a:extLst>
            </p:cNvPr>
            <p:cNvSpPr txBox="1"/>
            <p:nvPr/>
          </p:nvSpPr>
          <p:spPr>
            <a:xfrm>
              <a:off x="12335301" y="1890855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G:50 B:255</a:t>
              </a:r>
            </a:p>
          </p:txBody>
        </p:sp>
        <p:sp>
          <p:nvSpPr>
            <p:cNvPr id="8" name="Google Shape;104;p3">
              <a:extLst>
                <a:ext uri="{FF2B5EF4-FFF2-40B4-BE49-F238E27FC236}">
                  <a16:creationId xmlns:a16="http://schemas.microsoft.com/office/drawing/2014/main" id="{1D475408-A3E4-9643-9C7D-0F9E9C12DDEC}"/>
                </a:ext>
              </a:extLst>
            </p:cNvPr>
            <p:cNvSpPr/>
            <p:nvPr/>
          </p:nvSpPr>
          <p:spPr>
            <a:xfrm>
              <a:off x="12319941" y="2747342"/>
              <a:ext cx="1411934" cy="561967"/>
            </a:xfrm>
            <a:prstGeom prst="rect">
              <a:avLst/>
            </a:prstGeom>
            <a:solidFill>
              <a:srgbClr val="006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9" name="Google Shape;105;p3">
              <a:extLst>
                <a:ext uri="{FF2B5EF4-FFF2-40B4-BE49-F238E27FC236}">
                  <a16:creationId xmlns:a16="http://schemas.microsoft.com/office/drawing/2014/main" id="{50571821-07DD-DB4F-92E8-0CE2FBCAA0AE}"/>
                </a:ext>
              </a:extLst>
            </p:cNvPr>
            <p:cNvSpPr txBox="1"/>
            <p:nvPr/>
          </p:nvSpPr>
          <p:spPr>
            <a:xfrm>
              <a:off x="12335301" y="3045410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G:111 B:255</a:t>
              </a:r>
            </a:p>
          </p:txBody>
        </p:sp>
        <p:sp>
          <p:nvSpPr>
            <p:cNvPr id="10" name="Google Shape;104;p3">
              <a:extLst>
                <a:ext uri="{FF2B5EF4-FFF2-40B4-BE49-F238E27FC236}">
                  <a16:creationId xmlns:a16="http://schemas.microsoft.com/office/drawing/2014/main" id="{9F2E26C0-8BA8-D742-9B8B-92A46EE2A59B}"/>
                </a:ext>
              </a:extLst>
            </p:cNvPr>
            <p:cNvSpPr/>
            <p:nvPr/>
          </p:nvSpPr>
          <p:spPr>
            <a:xfrm>
              <a:off x="12319941" y="2186140"/>
              <a:ext cx="1411934" cy="561967"/>
            </a:xfrm>
            <a:prstGeom prst="rect">
              <a:avLst/>
            </a:prstGeom>
            <a:solidFill>
              <a:srgbClr val="002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1" name="Google Shape;105;p3">
              <a:extLst>
                <a:ext uri="{FF2B5EF4-FFF2-40B4-BE49-F238E27FC236}">
                  <a16:creationId xmlns:a16="http://schemas.microsoft.com/office/drawing/2014/main" id="{DD7998CF-2EFD-CC4F-A73A-5F6AEE30552C}"/>
                </a:ext>
              </a:extLst>
            </p:cNvPr>
            <p:cNvSpPr txBox="1"/>
            <p:nvPr/>
          </p:nvSpPr>
          <p:spPr>
            <a:xfrm>
              <a:off x="12335301" y="2484208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G:40 B:175</a:t>
              </a:r>
            </a:p>
          </p:txBody>
        </p:sp>
        <p:sp>
          <p:nvSpPr>
            <p:cNvPr id="12" name="Google Shape;105;p3">
              <a:extLst>
                <a:ext uri="{FF2B5EF4-FFF2-40B4-BE49-F238E27FC236}">
                  <a16:creationId xmlns:a16="http://schemas.microsoft.com/office/drawing/2014/main" id="{B30E8500-D154-3842-8342-A80EF7205A5B}"/>
                </a:ext>
              </a:extLst>
            </p:cNvPr>
            <p:cNvSpPr txBox="1"/>
            <p:nvPr/>
          </p:nvSpPr>
          <p:spPr>
            <a:xfrm>
              <a:off x="12335301" y="187569"/>
              <a:ext cx="1415868" cy="5854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principal</a:t>
              </a:r>
            </a:p>
          </p:txBody>
        </p:sp>
        <p:sp>
          <p:nvSpPr>
            <p:cNvPr id="13" name="Google Shape;105;p3">
              <a:extLst>
                <a:ext uri="{FF2B5EF4-FFF2-40B4-BE49-F238E27FC236}">
                  <a16:creationId xmlns:a16="http://schemas.microsoft.com/office/drawing/2014/main" id="{5F70E837-AFAF-CE45-8C4D-174D2F56A4B2}"/>
                </a:ext>
              </a:extLst>
            </p:cNvPr>
            <p:cNvSpPr txBox="1"/>
            <p:nvPr/>
          </p:nvSpPr>
          <p:spPr>
            <a:xfrm>
              <a:off x="12335301" y="3528646"/>
              <a:ext cx="1190199" cy="57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1200">
                  <a:solidFill>
                    <a:srgbClr val="0032FF"/>
                  </a:solidFill>
                  <a:effectLst/>
                  <a:latin typeface="Noto Sans Light" panose="020B0402040504020204" pitchFamily="34" charset="0"/>
                  <a:ea typeface="Noto Sans Light" panose="020B0402040504020204" pitchFamily="34" charset="0"/>
                  <a:cs typeface="Noto Sans Light" panose="020B0402040504020204" pitchFamily="34" charset="0"/>
                </a:rPr>
                <a:t>_Padrão cromático auxiliar</a:t>
              </a:r>
            </a:p>
          </p:txBody>
        </p:sp>
        <p:sp>
          <p:nvSpPr>
            <p:cNvPr id="14" name="Google Shape;104;p3">
              <a:extLst>
                <a:ext uri="{FF2B5EF4-FFF2-40B4-BE49-F238E27FC236}">
                  <a16:creationId xmlns:a16="http://schemas.microsoft.com/office/drawing/2014/main" id="{D85B2F41-85CD-2A49-8E1D-B2CBB3CD955B}"/>
                </a:ext>
              </a:extLst>
            </p:cNvPr>
            <p:cNvSpPr/>
            <p:nvPr/>
          </p:nvSpPr>
          <p:spPr>
            <a:xfrm>
              <a:off x="12319941" y="4191936"/>
              <a:ext cx="1411934" cy="777875"/>
            </a:xfrm>
            <a:prstGeom prst="rect">
              <a:avLst/>
            </a:prstGeom>
            <a:solidFill>
              <a:srgbClr val="001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5" name="Google Shape;105;p3">
              <a:extLst>
                <a:ext uri="{FF2B5EF4-FFF2-40B4-BE49-F238E27FC236}">
                  <a16:creationId xmlns:a16="http://schemas.microsoft.com/office/drawing/2014/main" id="{1FBF4D8F-66BE-AA45-997A-63F4BC23F8DC}"/>
                </a:ext>
              </a:extLst>
            </p:cNvPr>
            <p:cNvSpPr txBox="1"/>
            <p:nvPr/>
          </p:nvSpPr>
          <p:spPr>
            <a:xfrm>
              <a:off x="12335301" y="467757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R:0 G:22 B:79</a:t>
              </a:r>
            </a:p>
          </p:txBody>
        </p:sp>
        <p:sp>
          <p:nvSpPr>
            <p:cNvPr id="16" name="Google Shape;104;p3">
              <a:extLst>
                <a:ext uri="{FF2B5EF4-FFF2-40B4-BE49-F238E27FC236}">
                  <a16:creationId xmlns:a16="http://schemas.microsoft.com/office/drawing/2014/main" id="{64F188E5-37DD-564F-AC29-9B619B90CF3E}"/>
                </a:ext>
              </a:extLst>
            </p:cNvPr>
            <p:cNvSpPr/>
            <p:nvPr/>
          </p:nvSpPr>
          <p:spPr>
            <a:xfrm>
              <a:off x="12319941" y="4967046"/>
              <a:ext cx="1411934" cy="777875"/>
            </a:xfrm>
            <a:prstGeom prst="rect">
              <a:avLst/>
            </a:prstGeom>
            <a:solidFill>
              <a:srgbClr val="C2DF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69D4342F-62F3-DC44-84A9-BD1B34EF284D}"/>
                </a:ext>
              </a:extLst>
            </p:cNvPr>
            <p:cNvSpPr txBox="1"/>
            <p:nvPr/>
          </p:nvSpPr>
          <p:spPr>
            <a:xfrm>
              <a:off x="12335301" y="5452683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R:194 G:223 B:59</a:t>
              </a:r>
            </a:p>
          </p:txBody>
        </p:sp>
        <p:sp>
          <p:nvSpPr>
            <p:cNvPr id="18" name="Google Shape;104;p3">
              <a:extLst>
                <a:ext uri="{FF2B5EF4-FFF2-40B4-BE49-F238E27FC236}">
                  <a16:creationId xmlns:a16="http://schemas.microsoft.com/office/drawing/2014/main" id="{B75368B4-3351-2E43-9100-CEBDEE796175}"/>
                </a:ext>
              </a:extLst>
            </p:cNvPr>
            <p:cNvSpPr/>
            <p:nvPr/>
          </p:nvSpPr>
          <p:spPr>
            <a:xfrm>
              <a:off x="12319941" y="5735219"/>
              <a:ext cx="1411934" cy="561967"/>
            </a:xfrm>
            <a:prstGeom prst="rect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19" name="Google Shape;105;p3">
              <a:extLst>
                <a:ext uri="{FF2B5EF4-FFF2-40B4-BE49-F238E27FC236}">
                  <a16:creationId xmlns:a16="http://schemas.microsoft.com/office/drawing/2014/main" id="{5C9DEACF-CE39-F841-903A-59A46454152E}"/>
                </a:ext>
              </a:extLst>
            </p:cNvPr>
            <p:cNvSpPr txBox="1"/>
            <p:nvPr/>
          </p:nvSpPr>
          <p:spPr>
            <a:xfrm>
              <a:off x="12335301" y="6033287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R:255 G:105 B:100</a:t>
              </a:r>
            </a:p>
          </p:txBody>
        </p:sp>
        <p:sp>
          <p:nvSpPr>
            <p:cNvPr id="20" name="Google Shape;104;p3">
              <a:extLst>
                <a:ext uri="{FF2B5EF4-FFF2-40B4-BE49-F238E27FC236}">
                  <a16:creationId xmlns:a16="http://schemas.microsoft.com/office/drawing/2014/main" id="{8576A66F-DB80-3849-8E16-FE46556E28D0}"/>
                </a:ext>
              </a:extLst>
            </p:cNvPr>
            <p:cNvSpPr/>
            <p:nvPr/>
          </p:nvSpPr>
          <p:spPr>
            <a:xfrm>
              <a:off x="12319941" y="6296033"/>
              <a:ext cx="1411934" cy="561967"/>
            </a:xfrm>
            <a:prstGeom prst="rect">
              <a:avLst/>
            </a:prstGeom>
            <a:solidFill>
              <a:srgbClr val="541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105;p3">
              <a:extLst>
                <a:ext uri="{FF2B5EF4-FFF2-40B4-BE49-F238E27FC236}">
                  <a16:creationId xmlns:a16="http://schemas.microsoft.com/office/drawing/2014/main" id="{44EC81A2-2477-254E-BC1C-F95A0FB67437}"/>
                </a:ext>
              </a:extLst>
            </p:cNvPr>
            <p:cNvSpPr txBox="1"/>
            <p:nvPr/>
          </p:nvSpPr>
          <p:spPr>
            <a:xfrm>
              <a:off x="12335301" y="6594101"/>
              <a:ext cx="1190199" cy="222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pt-BR" sz="800" b="0" i="0">
                  <a:solidFill>
                    <a:srgbClr val="FFFFFF"/>
                  </a:solidFill>
                  <a:effectLst/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R:84 G:26 B:124</a:t>
              </a:r>
            </a:p>
          </p:txBody>
        </p:sp>
        <p:sp>
          <p:nvSpPr>
            <p:cNvPr id="22" name="Triângulo 21">
              <a:extLst>
                <a:ext uri="{FF2B5EF4-FFF2-40B4-BE49-F238E27FC236}">
                  <a16:creationId xmlns:a16="http://schemas.microsoft.com/office/drawing/2014/main" id="{267182EF-6518-1943-B915-EA324D71DAD1}"/>
                </a:ext>
              </a:extLst>
            </p:cNvPr>
            <p:cNvSpPr/>
            <p:nvPr/>
          </p:nvSpPr>
          <p:spPr>
            <a:xfrm rot="10800000">
              <a:off x="12407130" y="791440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  <p:sp>
          <p:nvSpPr>
            <p:cNvPr id="23" name="Triângulo 22">
              <a:extLst>
                <a:ext uri="{FF2B5EF4-FFF2-40B4-BE49-F238E27FC236}">
                  <a16:creationId xmlns:a16="http://schemas.microsoft.com/office/drawing/2014/main" id="{6E0F3BDA-C501-1F45-B9D8-FE04C70E7E17}"/>
                </a:ext>
              </a:extLst>
            </p:cNvPr>
            <p:cNvSpPr/>
            <p:nvPr/>
          </p:nvSpPr>
          <p:spPr>
            <a:xfrm rot="10800000">
              <a:off x="12407130" y="4153164"/>
              <a:ext cx="212986" cy="11248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>
                <a:latin typeface="Noto Sans" panose="020B050204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44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5FEA3C75-5462-0C4A-BB3C-32483E540D7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Imagem 7" descr="Forma&#10;&#10;Descrição gerada automaticamente">
              <a:extLst>
                <a:ext uri="{FF2B5EF4-FFF2-40B4-BE49-F238E27FC236}">
                  <a16:creationId xmlns:a16="http://schemas.microsoft.com/office/drawing/2014/main" id="{76EEC1AC-964D-9C43-A5E8-66D737F4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Imagem 8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09559ECB-D90D-4F47-8D0F-EFE9AD785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-1" t="19721" r="-7166" b="40388"/>
            <a:stretch/>
          </p:blipFill>
          <p:spPr>
            <a:xfrm>
              <a:off x="11055153" y="6387189"/>
              <a:ext cx="1136847" cy="317371"/>
            </a:xfrm>
            <a:prstGeom prst="rect">
              <a:avLst/>
            </a:prstGeom>
          </p:spPr>
        </p:pic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2E3B8-BCF3-A84E-ADE4-2E10149975C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86101" y="1343715"/>
            <a:ext cx="8967796" cy="5847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A0C519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D229D43-F74D-4C41-A3D0-84141E408C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838" y="2463800"/>
            <a:ext cx="8967796" cy="23558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307968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2864DF3-1386-C792-8B08-7A0AE12182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6494" y="-8966"/>
            <a:ext cx="11082322" cy="227216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D7E8BF9-7C0A-5150-B641-2D8AE78E7137}"/>
              </a:ext>
            </a:extLst>
          </p:cNvPr>
          <p:cNvSpPr/>
          <p:nvPr userDrawn="1"/>
        </p:nvSpPr>
        <p:spPr>
          <a:xfrm rot="18000000">
            <a:off x="1483337" y="549940"/>
            <a:ext cx="1714212" cy="1714212"/>
          </a:xfrm>
          <a:prstGeom prst="ellipse">
            <a:avLst/>
          </a:prstGeom>
          <a:gradFill>
            <a:gsLst>
              <a:gs pos="0">
                <a:srgbClr val="61C2CA"/>
              </a:gs>
              <a:gs pos="91000">
                <a:srgbClr val="073774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2E7E610-8462-F538-F42D-1E4C30A12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53630" y="6483631"/>
            <a:ext cx="781928" cy="209786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3637FF97-0D83-D660-F41E-6B04C32D71F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56172" y="1127114"/>
            <a:ext cx="1744228" cy="91948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AQUI VAI TITULO</a:t>
            </a:r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BFEE8CDC-DADD-0F94-CC9D-7376DAE572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5838" y="2463800"/>
            <a:ext cx="8967796" cy="23558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22870"/>
                </a:solidFill>
              </a:defRPr>
            </a:lvl1pPr>
            <a:lvl2pPr marL="457200" indent="0">
              <a:buNone/>
              <a:defRPr>
                <a:solidFill>
                  <a:srgbClr val="122870"/>
                </a:solidFill>
              </a:defRPr>
            </a:lvl2pPr>
            <a:lvl3pPr marL="914400" indent="0">
              <a:buNone/>
              <a:defRPr>
                <a:solidFill>
                  <a:srgbClr val="122870"/>
                </a:solidFill>
              </a:defRPr>
            </a:lvl3pPr>
            <a:lvl4pPr marL="1371600" indent="0">
              <a:buNone/>
              <a:defRPr>
                <a:solidFill>
                  <a:srgbClr val="122870"/>
                </a:solidFill>
              </a:defRPr>
            </a:lvl4pPr>
            <a:lvl5pPr marL="1828800" indent="0">
              <a:buNone/>
              <a:defRPr>
                <a:solidFill>
                  <a:srgbClr val="12287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32721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4A5623-14F0-4A9F-AB7C-E788D23F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C0E01-E94F-47D1-9E76-717762F1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35F06F-2AF7-4BB4-8D93-206F74FDD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187E5-0390-44F0-9BFF-4785FD12863F}" type="datetimeFigureOut">
              <a:rPr lang="pt-BR" smtClean="0"/>
              <a:t>07/07/2023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2417A0-E413-41A5-B60B-F06990A72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EF65B2-B884-4640-B44F-73B2B7B7F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8431A-2AF9-49C1-BDBB-819026EB9E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01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70" r:id="rId2"/>
    <p:sldLayoutId id="2147483671" r:id="rId3"/>
    <p:sldLayoutId id="2147483672" r:id="rId4"/>
    <p:sldLayoutId id="2147483712" r:id="rId5"/>
    <p:sldLayoutId id="2147483711" r:id="rId6"/>
    <p:sldLayoutId id="2147483673" r:id="rId7"/>
    <p:sldLayoutId id="2147483663" r:id="rId8"/>
    <p:sldLayoutId id="2147483715" r:id="rId9"/>
    <p:sldLayoutId id="2147483714" r:id="rId10"/>
    <p:sldLayoutId id="2147483664" r:id="rId11"/>
    <p:sldLayoutId id="2147483687" r:id="rId12"/>
    <p:sldLayoutId id="2147483700" r:id="rId13"/>
    <p:sldLayoutId id="2147483701" r:id="rId14"/>
    <p:sldLayoutId id="2147483702" r:id="rId15"/>
    <p:sldLayoutId id="2147483703" r:id="rId16"/>
    <p:sldLayoutId id="2147483665" r:id="rId17"/>
    <p:sldLayoutId id="2147483666" r:id="rId18"/>
    <p:sldLayoutId id="2147483706" r:id="rId19"/>
    <p:sldLayoutId id="2147483667" r:id="rId20"/>
    <p:sldLayoutId id="2147483668" r:id="rId21"/>
    <p:sldLayoutId id="2147483707" r:id="rId22"/>
    <p:sldLayoutId id="2147483708" r:id="rId23"/>
    <p:sldLayoutId id="2147483669" r:id="rId24"/>
    <p:sldLayoutId id="2147483709" r:id="rId25"/>
    <p:sldLayoutId id="2147483704" r:id="rId26"/>
    <p:sldLayoutId id="2147483716" r:id="rId27"/>
    <p:sldLayoutId id="2147483686" r:id="rId28"/>
    <p:sldLayoutId id="2147483718" r:id="rId29"/>
    <p:sldLayoutId id="2147483719" r:id="rId30"/>
    <p:sldLayoutId id="2147483721" r:id="rId31"/>
    <p:sldLayoutId id="2147483722" r:id="rId32"/>
    <p:sldLayoutId id="2147483723" r:id="rId33"/>
    <p:sldLayoutId id="2147483724" r:id="rId34"/>
    <p:sldLayoutId id="214748372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CanaroW00-SemiBol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naroW00-Ligh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naroW00-Ligh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naroW00-Ligh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roW00-Ligh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naroW00-Ligh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25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socialwork.meta.com.br/wiki/wikicorp/Paginas/DP/Ajuda%20de%20Custo.aspx" TargetMode="Externa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socialwork.meta.com.br/Bibliotecas/Biblioteca%20de%20Normativas/Forms/AllItems.aspx?RootFolder=%2FBibliotecas%2FBiblioteca%20de%20Normativas%2FGuias%20e%20Tutoriais%20%2D%20SAP%20Concur&amp;View=%7B44687235%2D6D98%2D410D%2D90D0%2D4319917CB944%7D" TargetMode="Externa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senior.com.br/senior-x/#/" TargetMode="External"/><Relationship Id="rId7" Type="http://schemas.openxmlformats.org/officeDocument/2006/relationships/hyperlink" Target="https://www.concursolutions.com/nui/signin?targetURL=%2Fhome.asp%3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png"/><Relationship Id="rId5" Type="http://schemas.openxmlformats.org/officeDocument/2006/relationships/hyperlink" Target="https://conectadp.meta.com.br/lista-usuario" TargetMode="Externa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hyperlink" Target="https://www.linkedin.com/company/metaoficial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9.svg"/><Relationship Id="rId11" Type="http://schemas.openxmlformats.org/officeDocument/2006/relationships/image" Target="../media/image84.emf"/><Relationship Id="rId5" Type="http://schemas.openxmlformats.org/officeDocument/2006/relationships/image" Target="../media/image78.png"/><Relationship Id="rId10" Type="http://schemas.openxmlformats.org/officeDocument/2006/relationships/image" Target="../media/image83.emf"/><Relationship Id="rId4" Type="http://schemas.openxmlformats.org/officeDocument/2006/relationships/image" Target="../media/image77.svg"/><Relationship Id="rId9" Type="http://schemas.openxmlformats.org/officeDocument/2006/relationships/image" Target="../media/image8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4.png"/><Relationship Id="rId5" Type="http://schemas.openxmlformats.org/officeDocument/2006/relationships/image" Target="../media/image360.png"/><Relationship Id="rId4" Type="http://schemas.microsoft.com/office/2014/relationships/chartEx" Target="../charts/chartEx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5" Type="http://schemas.openxmlformats.org/officeDocument/2006/relationships/hyperlink" Target="https://docs.google.com/forms/d/e/1FAIpQLSeMk9kWQaw7EEC-skIVmKBzmA57Crci_QEtbfbMkzjMKDR3iA/viewform" TargetMode="Externa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5;g13efc458d1f_0_52">
            <a:extLst>
              <a:ext uri="{FF2B5EF4-FFF2-40B4-BE49-F238E27FC236}">
                <a16:creationId xmlns:a16="http://schemas.microsoft.com/office/drawing/2014/main" id="{FB6B5D64-9C4D-3849-84D2-BC317B0AFA9A}"/>
              </a:ext>
            </a:extLst>
          </p:cNvPr>
          <p:cNvSpPr txBox="1">
            <a:spLocks/>
          </p:cNvSpPr>
          <p:nvPr/>
        </p:nvSpPr>
        <p:spPr>
          <a:xfrm>
            <a:off x="1120550" y="2721279"/>
            <a:ext cx="5446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None/>
            </a:pPr>
            <a:r>
              <a:rPr lang="pt-BR" sz="4600" dirty="0">
                <a:solidFill>
                  <a:schemeClr val="lt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Onboarding - Porto</a:t>
            </a:r>
            <a:endParaRPr lang="pt-BR" dirty="0">
              <a:solidFill>
                <a:schemeClr val="lt1"/>
              </a:solidFill>
            </a:endParaRPr>
          </a:p>
        </p:txBody>
      </p:sp>
      <p:sp>
        <p:nvSpPr>
          <p:cNvPr id="6" name="Google Shape;136;g13efc458d1f_0_52">
            <a:extLst>
              <a:ext uri="{FF2B5EF4-FFF2-40B4-BE49-F238E27FC236}">
                <a16:creationId xmlns:a16="http://schemas.microsoft.com/office/drawing/2014/main" id="{59962C23-D26D-5246-840D-784720819B99}"/>
              </a:ext>
            </a:extLst>
          </p:cNvPr>
          <p:cNvSpPr txBox="1">
            <a:spLocks/>
          </p:cNvSpPr>
          <p:nvPr/>
        </p:nvSpPr>
        <p:spPr>
          <a:xfrm>
            <a:off x="1120550" y="3522554"/>
            <a:ext cx="558505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Clr>
                <a:srgbClr val="002060"/>
              </a:buClr>
              <a:buSzPts val="6000"/>
              <a:buFont typeface="Arial" panose="020B0604020202020204" pitchFamily="34" charset="0"/>
              <a:buNone/>
            </a:pPr>
            <a:r>
              <a:rPr lang="pt-BR" sz="2400" b="1" dirty="0">
                <a:solidFill>
                  <a:schemeClr val="lt1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Operação – Jul/23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1">
            <a:extLst>
              <a:ext uri="{FF2B5EF4-FFF2-40B4-BE49-F238E27FC236}">
                <a16:creationId xmlns:a16="http://schemas.microsoft.com/office/drawing/2014/main" id="{564B8A62-C2AA-468C-B7BD-1D462F44BF80}"/>
              </a:ext>
            </a:extLst>
          </p:cNvPr>
          <p:cNvSpPr txBox="1">
            <a:spLocks/>
          </p:cNvSpPr>
          <p:nvPr/>
        </p:nvSpPr>
        <p:spPr>
          <a:xfrm>
            <a:off x="114231" y="2918149"/>
            <a:ext cx="896779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A0C519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/>
              <a:t>PORTO SEGURO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1CF00AFA-B7B7-44AE-AC6A-A9F4F85A2E78}"/>
              </a:ext>
            </a:extLst>
          </p:cNvPr>
          <p:cNvSpPr txBox="1">
            <a:spLocks/>
          </p:cNvSpPr>
          <p:nvPr/>
        </p:nvSpPr>
        <p:spPr>
          <a:xfrm>
            <a:off x="465080" y="3370474"/>
            <a:ext cx="9757641" cy="12706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Plataforma de e-mail Google.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Google Chat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b="1" dirty="0">
                <a:solidFill>
                  <a:srgbClr val="FF0000"/>
                </a:solidFill>
              </a:rPr>
              <a:t>É estritamente proibido enviar e-mails da Porto fora do domínio da Porto.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Não pode ser enviados dados sensíveis pelos e-mail.</a:t>
            </a:r>
          </a:p>
          <a:p>
            <a:pPr algn="just"/>
            <a:endParaRPr lang="pt-BR" sz="1500" b="1" dirty="0"/>
          </a:p>
          <a:p>
            <a:pPr algn="just"/>
            <a:endParaRPr lang="pt-BR" b="1" dirty="0"/>
          </a:p>
        </p:txBody>
      </p:sp>
      <p:sp>
        <p:nvSpPr>
          <p:cNvPr id="11" name="Espaço Reservado para Conteúdo 1">
            <a:extLst>
              <a:ext uri="{FF2B5EF4-FFF2-40B4-BE49-F238E27FC236}">
                <a16:creationId xmlns:a16="http://schemas.microsoft.com/office/drawing/2014/main" id="{5F3CD326-6380-4D61-A7EE-0867696C8527}"/>
              </a:ext>
            </a:extLst>
          </p:cNvPr>
          <p:cNvSpPr txBox="1">
            <a:spLocks/>
          </p:cNvSpPr>
          <p:nvPr/>
        </p:nvSpPr>
        <p:spPr>
          <a:xfrm>
            <a:off x="114231" y="519278"/>
            <a:ext cx="896779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A0C519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/>
              <a:t>META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C4F2F9AA-58B6-4BB4-9B43-8219F6C99960}"/>
              </a:ext>
            </a:extLst>
          </p:cNvPr>
          <p:cNvSpPr txBox="1">
            <a:spLocks/>
          </p:cNvSpPr>
          <p:nvPr/>
        </p:nvSpPr>
        <p:spPr>
          <a:xfrm>
            <a:off x="465080" y="1094977"/>
            <a:ext cx="9757641" cy="1270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Plataforma de e-mail Microsoft.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Microsoft Teams.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Meta App: https://grupometa.sharepoint.com/sites/MetaApp</a:t>
            </a:r>
            <a:endParaRPr lang="pt-BR" sz="1500" b="1" dirty="0"/>
          </a:p>
          <a:p>
            <a:pPr algn="just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9605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0D40914E-C0D7-46E8-AA57-94CE1E91942F}"/>
              </a:ext>
            </a:extLst>
          </p:cNvPr>
          <p:cNvSpPr txBox="1">
            <a:spLocks/>
          </p:cNvSpPr>
          <p:nvPr/>
        </p:nvSpPr>
        <p:spPr>
          <a:xfrm>
            <a:off x="2870583" y="2869163"/>
            <a:ext cx="6702976" cy="458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rgbClr val="C2DF3B"/>
                </a:solidFill>
              </a:rPr>
              <a:t>BANCO DE HORAS X HORAS EXTRAS X FÉRIAS</a:t>
            </a:r>
          </a:p>
        </p:txBody>
      </p:sp>
    </p:spTree>
    <p:extLst>
      <p:ext uri="{BB962C8B-B14F-4D97-AF65-F5344CB8AC3E}">
        <p14:creationId xmlns:p14="http://schemas.microsoft.com/office/powerpoint/2010/main" val="322045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">
            <a:extLst>
              <a:ext uri="{FF2B5EF4-FFF2-40B4-BE49-F238E27FC236}">
                <a16:creationId xmlns:a16="http://schemas.microsoft.com/office/drawing/2014/main" id="{5F3CD326-6380-4D61-A7EE-0867696C8527}"/>
              </a:ext>
            </a:extLst>
          </p:cNvPr>
          <p:cNvSpPr txBox="1">
            <a:spLocks/>
          </p:cNvSpPr>
          <p:nvPr/>
        </p:nvSpPr>
        <p:spPr>
          <a:xfrm>
            <a:off x="114231" y="519278"/>
            <a:ext cx="896779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A0C519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/>
              <a:t>BANCO DE HORAS x HORAS EXTRAS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C4F2F9AA-58B6-4BB4-9B43-8219F6C99960}"/>
              </a:ext>
            </a:extLst>
          </p:cNvPr>
          <p:cNvSpPr txBox="1">
            <a:spLocks/>
          </p:cNvSpPr>
          <p:nvPr/>
        </p:nvSpPr>
        <p:spPr>
          <a:xfrm>
            <a:off x="465080" y="1094977"/>
            <a:ext cx="11257020" cy="3286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b="1" dirty="0"/>
              <a:t>Banco de Horas: </a:t>
            </a:r>
            <a:r>
              <a:rPr lang="pt-BR" sz="1500" dirty="0"/>
              <a:t>gestão 100% Meta.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b="1" dirty="0"/>
              <a:t>Horas Extras: </a:t>
            </a:r>
            <a:r>
              <a:rPr lang="pt-BR" sz="1500" dirty="0"/>
              <a:t>são permitidas somente após solicitação do seu Líder Porto Seguro, com o consentimento do Gestor de Operações Meta e formalizado por e-mail. Usar o bom senso.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b="1" dirty="0"/>
              <a:t>Calendário:</a:t>
            </a:r>
            <a:r>
              <a:rPr lang="pt-BR" sz="1500" dirty="0"/>
              <a:t> sempre deve ser respeitado o calendário do cliente (São Paulo Capital).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Atualmente trabalhamos com a ferramenta de controle da Senior. Que é disponibilizado o acesso a todos os profissionais que devem realizar seus registros através dela  a marcação deverá ocorrer via web ou aplicativo.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b="1" dirty="0"/>
              <a:t>Intrajornada:</a:t>
            </a:r>
            <a:r>
              <a:rPr lang="pt-BR" sz="1500" dirty="0"/>
              <a:t> Seu Intervalo para refeição deve ser de no mínimo 1 hora, aproveite para, além de almoçar, ler um livro, descansar ou interagir com seus colegas, esse tempo é seu, </a:t>
            </a:r>
            <a:r>
              <a:rPr lang="pt-BR" sz="1500" b="1" dirty="0"/>
              <a:t>não deve deixar de ocorrer</a:t>
            </a:r>
            <a:r>
              <a:rPr lang="pt-BR" sz="1500" dirty="0"/>
              <a:t>, e deve ser registrado;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500" b="1" dirty="0"/>
              <a:t>Interjornada 2:</a:t>
            </a:r>
            <a:r>
              <a:rPr lang="pt-BR" sz="1500" dirty="0"/>
              <a:t> Descanse por no mínimo 11h entre uma jornada de trabalho e outra, ao retornar você estará pronto para uma nova jornada produtiva;</a:t>
            </a:r>
            <a:br>
              <a:rPr lang="pt-BR" sz="1500" dirty="0"/>
            </a:br>
            <a:endParaRPr lang="pt-BR" sz="1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algn="just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602885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">
            <a:extLst>
              <a:ext uri="{FF2B5EF4-FFF2-40B4-BE49-F238E27FC236}">
                <a16:creationId xmlns:a16="http://schemas.microsoft.com/office/drawing/2014/main" id="{5F3CD326-6380-4D61-A7EE-0867696C8527}"/>
              </a:ext>
            </a:extLst>
          </p:cNvPr>
          <p:cNvSpPr txBox="1">
            <a:spLocks/>
          </p:cNvSpPr>
          <p:nvPr/>
        </p:nvSpPr>
        <p:spPr>
          <a:xfrm>
            <a:off x="114231" y="519278"/>
            <a:ext cx="896779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A0C519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/>
              <a:t>BANCO DE HORAS x HORAS EXTRAS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C4F2F9AA-58B6-4BB4-9B43-8219F6C99960}"/>
              </a:ext>
            </a:extLst>
          </p:cNvPr>
          <p:cNvSpPr txBox="1">
            <a:spLocks/>
          </p:cNvSpPr>
          <p:nvPr/>
        </p:nvSpPr>
        <p:spPr>
          <a:xfrm>
            <a:off x="465080" y="1094977"/>
            <a:ext cx="11257020" cy="1622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b="1" dirty="0"/>
              <a:t>Como funciona o pagamento de Horas Extras e demais verbas?</a:t>
            </a:r>
            <a:r>
              <a:rPr lang="pt-BR" sz="15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100" dirty="0"/>
              <a:t>​</a:t>
            </a:r>
            <a:r>
              <a:rPr lang="pt-BR" sz="1500" b="1" dirty="0"/>
              <a:t>Limites de Banco de Horas:</a:t>
            </a:r>
            <a:endParaRPr lang="pt-BR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500" dirty="0"/>
              <a:t>- Os limites de banco de horas praticados são: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500" dirty="0"/>
              <a:t>Até </a:t>
            </a:r>
            <a:r>
              <a:rPr lang="pt-BR" sz="1500" b="1" dirty="0"/>
              <a:t>20 horas negativas</a:t>
            </a:r>
            <a:r>
              <a:rPr lang="pt-BR" sz="1500" dirty="0"/>
              <a:t> (não incidem descontos);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500" dirty="0"/>
              <a:t>Até </a:t>
            </a:r>
            <a:r>
              <a:rPr lang="pt-BR" sz="1500" b="1" dirty="0"/>
              <a:t>40 horas positivas;</a:t>
            </a:r>
            <a:endParaRPr lang="pt-BR" sz="1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algn="just"/>
            <a:endParaRPr lang="pt-BR" b="1" dirty="0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99FF1CA5-1519-4A61-ADA7-6AE634DD534A}"/>
              </a:ext>
            </a:extLst>
          </p:cNvPr>
          <p:cNvSpPr txBox="1">
            <a:spLocks/>
          </p:cNvSpPr>
          <p:nvPr/>
        </p:nvSpPr>
        <p:spPr>
          <a:xfrm>
            <a:off x="465080" y="2834877"/>
            <a:ext cx="11257020" cy="1689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900" b="1" dirty="0"/>
              <a:t>Fique ligado: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900" dirty="0"/>
              <a:t>O Banco de horas funciona de forma compensatória, ou seja, as horas negativas/positivas se compensam ao longo do período que vai sempre de 16/x a 15/y;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900" dirty="0"/>
              <a:t>Sua Jornada de Trabalho não poderá exceder 2h extras, sem prévia autorização do seu gestor da Meta;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900" dirty="0"/>
              <a:t>Via de regra, essas 2 horas executadas além da carga horária, de segunda a sábado (quando trabalhado) vão para Banco de Horas e o que exceder a esse limite, irá automaticamente para pagamento, mesmo que o profissional não tenha atingido o limite de banco (40H).</a:t>
            </a:r>
            <a:br>
              <a:rPr lang="pt-BR" sz="1900" dirty="0"/>
            </a:br>
            <a:endParaRPr lang="pt-BR" sz="19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algn="just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542621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0D40914E-C0D7-46E8-AA57-94CE1E91942F}"/>
              </a:ext>
            </a:extLst>
          </p:cNvPr>
          <p:cNvSpPr txBox="1">
            <a:spLocks/>
          </p:cNvSpPr>
          <p:nvPr/>
        </p:nvSpPr>
        <p:spPr>
          <a:xfrm>
            <a:off x="2870583" y="2869163"/>
            <a:ext cx="6702976" cy="458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rgbClr val="C2DF3B"/>
                </a:solidFill>
              </a:rPr>
              <a:t>FÉRIAS</a:t>
            </a:r>
          </a:p>
        </p:txBody>
      </p:sp>
    </p:spTree>
    <p:extLst>
      <p:ext uri="{BB962C8B-B14F-4D97-AF65-F5344CB8AC3E}">
        <p14:creationId xmlns:p14="http://schemas.microsoft.com/office/powerpoint/2010/main" val="1968953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">
            <a:extLst>
              <a:ext uri="{FF2B5EF4-FFF2-40B4-BE49-F238E27FC236}">
                <a16:creationId xmlns:a16="http://schemas.microsoft.com/office/drawing/2014/main" id="{5F3CD326-6380-4D61-A7EE-0867696C8527}"/>
              </a:ext>
            </a:extLst>
          </p:cNvPr>
          <p:cNvSpPr txBox="1">
            <a:spLocks/>
          </p:cNvSpPr>
          <p:nvPr/>
        </p:nvSpPr>
        <p:spPr>
          <a:xfrm>
            <a:off x="114231" y="519278"/>
            <a:ext cx="896779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A0C519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/>
              <a:t>FÉRIAS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C4F2F9AA-58B6-4BB4-9B43-8219F6C99960}"/>
              </a:ext>
            </a:extLst>
          </p:cNvPr>
          <p:cNvSpPr txBox="1">
            <a:spLocks/>
          </p:cNvSpPr>
          <p:nvPr/>
        </p:nvSpPr>
        <p:spPr>
          <a:xfrm>
            <a:off x="465080" y="1094977"/>
            <a:ext cx="11257020" cy="3286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A responsabilidade e gestão são compartilhadas entre o profissional e o seu Gestor de Operações Meta;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Após alinhamento entre o profissional e o seu Gestor de Operações Meta, o profissional deverá alinhar com o cliente o período;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Com um e-mail de aprovação do cliente o profissional deverá registrar o pedido de férias através da ferramenta do Senior;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Somente serão aceitas solicitações de férias realizadas com no mínimo 45 dias de antecedência.</a:t>
            </a:r>
          </a:p>
          <a:p>
            <a:pPr algn="just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18204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0D40914E-C0D7-46E8-AA57-94CE1E91942F}"/>
              </a:ext>
            </a:extLst>
          </p:cNvPr>
          <p:cNvSpPr txBox="1">
            <a:spLocks/>
          </p:cNvSpPr>
          <p:nvPr/>
        </p:nvSpPr>
        <p:spPr>
          <a:xfrm>
            <a:off x="2870583" y="2869163"/>
            <a:ext cx="6702976" cy="458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rgbClr val="C2DF3B"/>
                </a:solidFill>
              </a:rPr>
              <a:t>AJUDA DE CUSTO</a:t>
            </a:r>
          </a:p>
        </p:txBody>
      </p:sp>
    </p:spTree>
    <p:extLst>
      <p:ext uri="{BB962C8B-B14F-4D97-AF65-F5344CB8AC3E}">
        <p14:creationId xmlns:p14="http://schemas.microsoft.com/office/powerpoint/2010/main" val="289678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">
            <a:extLst>
              <a:ext uri="{FF2B5EF4-FFF2-40B4-BE49-F238E27FC236}">
                <a16:creationId xmlns:a16="http://schemas.microsoft.com/office/drawing/2014/main" id="{5F3CD326-6380-4D61-A7EE-0867696C8527}"/>
              </a:ext>
            </a:extLst>
          </p:cNvPr>
          <p:cNvSpPr txBox="1">
            <a:spLocks/>
          </p:cNvSpPr>
          <p:nvPr/>
        </p:nvSpPr>
        <p:spPr>
          <a:xfrm>
            <a:off x="114231" y="519278"/>
            <a:ext cx="896779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A0C519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/>
              <a:t>AJUDA DE CUSTO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C4F2F9AA-58B6-4BB4-9B43-8219F6C99960}"/>
              </a:ext>
            </a:extLst>
          </p:cNvPr>
          <p:cNvSpPr txBox="1">
            <a:spLocks/>
          </p:cNvSpPr>
          <p:nvPr/>
        </p:nvSpPr>
        <p:spPr>
          <a:xfrm>
            <a:off x="465080" y="1094977"/>
            <a:ext cx="11257020" cy="4210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b="1" dirty="0"/>
              <a:t>Itens aceitos pra comprovação: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Celular e Telefone Fixo (*).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Internet - máximo R$ 250,00 por mês (*);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Energia Elétrica - máximo R$ 250,00 por mês (*);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Combustível, Táxi, Uber;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Estacionamento;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Refeições;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Pedágio;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Aluguéis de carro;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Creche e babá (desde que tenham carteira assinada);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Equipamentos (software, hardware e periféricos);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Infraestrutura (mesa, cadeira) para trabalho.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Mais informações: </a:t>
            </a:r>
            <a:r>
              <a:rPr lang="pt-BR" sz="1500" dirty="0">
                <a:hlinkClick r:id="rId2"/>
              </a:rPr>
              <a:t>http://socialwork.meta.com.br/wiki/wikicorp/Paginas/DP/Ajuda%20de%20Custo.aspx </a:t>
            </a:r>
            <a:endParaRPr lang="pt-BR" sz="15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(*) Deverão ser inclusos as faturas e seus respectivos comprovantes</a:t>
            </a:r>
            <a:endParaRPr lang="pt-BR" sz="1500" b="1" dirty="0"/>
          </a:p>
        </p:txBody>
      </p:sp>
    </p:spTree>
    <p:extLst>
      <p:ext uri="{BB962C8B-B14F-4D97-AF65-F5344CB8AC3E}">
        <p14:creationId xmlns:p14="http://schemas.microsoft.com/office/powerpoint/2010/main" val="3810807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">
            <a:extLst>
              <a:ext uri="{FF2B5EF4-FFF2-40B4-BE49-F238E27FC236}">
                <a16:creationId xmlns:a16="http://schemas.microsoft.com/office/drawing/2014/main" id="{5F3CD326-6380-4D61-A7EE-0867696C8527}"/>
              </a:ext>
            </a:extLst>
          </p:cNvPr>
          <p:cNvSpPr txBox="1">
            <a:spLocks/>
          </p:cNvSpPr>
          <p:nvPr/>
        </p:nvSpPr>
        <p:spPr>
          <a:xfrm>
            <a:off x="114231" y="519278"/>
            <a:ext cx="896779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A0C519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/>
              <a:t>AJUDA DE CUSTO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C4F2F9AA-58B6-4BB4-9B43-8219F6C99960}"/>
              </a:ext>
            </a:extLst>
          </p:cNvPr>
          <p:cNvSpPr txBox="1">
            <a:spLocks/>
          </p:cNvSpPr>
          <p:nvPr/>
        </p:nvSpPr>
        <p:spPr>
          <a:xfrm>
            <a:off x="465080" y="1094977"/>
            <a:ext cx="11257020" cy="4210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22870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500" b="1" dirty="0"/>
              <a:t>Diretrizes importantes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Não é salário. Portanto, não incide no cálculo de quaisquer Proventos (Ex.: Férias, 13º).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A comprovação é mensal.  Os gastos no Vale Alimentação não exigem comprovação.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A comprovação do mês finalizado deverá ocorrer até o dia 10 do mês posterior via SAP Concur.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SAP Concur – Acesso: https://www.concursolutions.com/nui/signin?targetURL=%2Fhome.asp%3F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SAP Concur – </a:t>
            </a:r>
            <a:r>
              <a:rPr lang="pt-BR" sz="1500" dirty="0">
                <a:hlinkClick r:id="rId2"/>
              </a:rPr>
              <a:t>Tutoriais</a:t>
            </a:r>
            <a:r>
              <a:rPr lang="pt-BR" sz="1500" dirty="0"/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Caso o valor não seja comprovado, será descontado do profissional no mês seguinte. Não haverá a possibilidade de comprovação retroativa após o encerramento do prazo.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Os valores da Ajuda de Custo são pagos até o 5° dia útil de cada mês.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500" dirty="0"/>
              <a:t>O valor será proporcional aos dias trabalhados – no caso de admissão, desligamentos, afastamentos.</a:t>
            </a:r>
          </a:p>
        </p:txBody>
      </p:sp>
    </p:spTree>
    <p:extLst>
      <p:ext uri="{BB962C8B-B14F-4D97-AF65-F5344CB8AC3E}">
        <p14:creationId xmlns:p14="http://schemas.microsoft.com/office/powerpoint/2010/main" val="108358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7">
            <a:extLst>
              <a:ext uri="{FF2B5EF4-FFF2-40B4-BE49-F238E27FC236}">
                <a16:creationId xmlns:a16="http://schemas.microsoft.com/office/drawing/2014/main" id="{93E6F808-DFBD-4829-8E82-EB364B56B7BB}"/>
              </a:ext>
            </a:extLst>
          </p:cNvPr>
          <p:cNvSpPr txBox="1">
            <a:spLocks/>
          </p:cNvSpPr>
          <p:nvPr/>
        </p:nvSpPr>
        <p:spPr>
          <a:xfrm>
            <a:off x="2870583" y="2869163"/>
            <a:ext cx="6702976" cy="458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rgbClr val="C2DF3B"/>
                </a:solidFill>
              </a:rPr>
              <a:t>Sistemas da Meta</a:t>
            </a:r>
          </a:p>
        </p:txBody>
      </p:sp>
    </p:spTree>
    <p:extLst>
      <p:ext uri="{BB962C8B-B14F-4D97-AF65-F5344CB8AC3E}">
        <p14:creationId xmlns:p14="http://schemas.microsoft.com/office/powerpoint/2010/main" val="85252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0D40914E-C0D7-46E8-AA57-94CE1E91942F}"/>
              </a:ext>
            </a:extLst>
          </p:cNvPr>
          <p:cNvSpPr txBox="1">
            <a:spLocks/>
          </p:cNvSpPr>
          <p:nvPr/>
        </p:nvSpPr>
        <p:spPr>
          <a:xfrm>
            <a:off x="2870583" y="2869163"/>
            <a:ext cx="6702976" cy="407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rgbClr val="C2DF3B"/>
                </a:solidFill>
              </a:rPr>
              <a:t>EQUIPE META: </a:t>
            </a:r>
          </a:p>
        </p:txBody>
      </p:sp>
    </p:spTree>
    <p:extLst>
      <p:ext uri="{BB962C8B-B14F-4D97-AF65-F5344CB8AC3E}">
        <p14:creationId xmlns:p14="http://schemas.microsoft.com/office/powerpoint/2010/main" val="3795399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8E8E5A4-5F42-43FA-84A9-80126935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1" y="1531025"/>
            <a:ext cx="3070859" cy="1906455"/>
          </a:xfrm>
          <a:prstGeom prst="rect">
            <a:avLst/>
          </a:prstGeom>
        </p:spPr>
      </p:pic>
      <p:sp>
        <p:nvSpPr>
          <p:cNvPr id="8" name="Espaço Reservado para Conteúdo 1">
            <a:extLst>
              <a:ext uri="{FF2B5EF4-FFF2-40B4-BE49-F238E27FC236}">
                <a16:creationId xmlns:a16="http://schemas.microsoft.com/office/drawing/2014/main" id="{90A343E7-5EDE-4D4A-9370-9EFD8EC22074}"/>
              </a:ext>
            </a:extLst>
          </p:cNvPr>
          <p:cNvSpPr txBox="1">
            <a:spLocks/>
          </p:cNvSpPr>
          <p:nvPr/>
        </p:nvSpPr>
        <p:spPr>
          <a:xfrm>
            <a:off x="114231" y="519278"/>
            <a:ext cx="896779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A0C519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/>
              <a:t>SISTEMAS DA META</a:t>
            </a:r>
          </a:p>
        </p:txBody>
      </p:sp>
      <p:sp>
        <p:nvSpPr>
          <p:cNvPr id="9" name="Google Shape;350;g13f0669aa9c_0_133">
            <a:extLst>
              <a:ext uri="{FF2B5EF4-FFF2-40B4-BE49-F238E27FC236}">
                <a16:creationId xmlns:a16="http://schemas.microsoft.com/office/drawing/2014/main" id="{D72537D8-C27D-4ED7-881E-ADC80C7628C5}"/>
              </a:ext>
            </a:extLst>
          </p:cNvPr>
          <p:cNvSpPr txBox="1"/>
          <p:nvPr/>
        </p:nvSpPr>
        <p:spPr>
          <a:xfrm>
            <a:off x="415840" y="884734"/>
            <a:ext cx="34170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0032FF"/>
                </a:solidFill>
                <a:latin typeface="Noto Sans Thai Light"/>
                <a:ea typeface="Noto Sans Thai"/>
                <a:cs typeface="Noto Sans Thai"/>
                <a:sym typeface="Noto Sans Thai Light"/>
              </a:rPr>
              <a:t>Senior</a:t>
            </a:r>
            <a:endParaRPr sz="36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10" name="Google Shape;351;g13f0669aa9c_0_133">
            <a:extLst>
              <a:ext uri="{FF2B5EF4-FFF2-40B4-BE49-F238E27FC236}">
                <a16:creationId xmlns:a16="http://schemas.microsoft.com/office/drawing/2014/main" id="{FD255054-817D-4BF4-99A8-386D58F399E3}"/>
              </a:ext>
            </a:extLst>
          </p:cNvPr>
          <p:cNvSpPr/>
          <p:nvPr/>
        </p:nvSpPr>
        <p:spPr>
          <a:xfrm>
            <a:off x="415840" y="3401187"/>
            <a:ext cx="3826975" cy="34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  <a:hlinkClick r:id="rId3"/>
              </a:rPr>
              <a:t>https://platform.senior.com.br/senior-x/#/</a:t>
            </a:r>
            <a:endParaRPr lang="pt-BR" sz="14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D73D9F-B073-4230-8C64-3E7497FA9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143" y="1531024"/>
            <a:ext cx="3649142" cy="1906456"/>
          </a:xfrm>
          <a:prstGeom prst="rect">
            <a:avLst/>
          </a:prstGeom>
        </p:spPr>
      </p:pic>
      <p:sp>
        <p:nvSpPr>
          <p:cNvPr id="13" name="Google Shape;350;g13f0669aa9c_0_133">
            <a:extLst>
              <a:ext uri="{FF2B5EF4-FFF2-40B4-BE49-F238E27FC236}">
                <a16:creationId xmlns:a16="http://schemas.microsoft.com/office/drawing/2014/main" id="{EE57E642-8201-4786-A958-6A6A57EDFCA7}"/>
              </a:ext>
            </a:extLst>
          </p:cNvPr>
          <p:cNvSpPr txBox="1"/>
          <p:nvPr/>
        </p:nvSpPr>
        <p:spPr>
          <a:xfrm>
            <a:off x="3927561" y="935706"/>
            <a:ext cx="34170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0032FF"/>
                </a:solidFill>
                <a:latin typeface="Noto Sans Thai Light"/>
                <a:ea typeface="Noto Sans Thai"/>
                <a:cs typeface="Noto Sans Thai"/>
                <a:sym typeface="Noto Sans Thai Light"/>
              </a:rPr>
              <a:t>Conecta</a:t>
            </a:r>
            <a:endParaRPr sz="36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14" name="Google Shape;351;g13f0669aa9c_0_133">
            <a:extLst>
              <a:ext uri="{FF2B5EF4-FFF2-40B4-BE49-F238E27FC236}">
                <a16:creationId xmlns:a16="http://schemas.microsoft.com/office/drawing/2014/main" id="{59262D36-2060-468C-B115-B53A127165A3}"/>
              </a:ext>
            </a:extLst>
          </p:cNvPr>
          <p:cNvSpPr/>
          <p:nvPr/>
        </p:nvSpPr>
        <p:spPr>
          <a:xfrm>
            <a:off x="3985226" y="3401187"/>
            <a:ext cx="3826975" cy="34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  <a:hlinkClick r:id="rId5"/>
              </a:rPr>
              <a:t>https://conectadp.meta.com.br/lista-usuario</a:t>
            </a:r>
            <a:endParaRPr lang="pt-BR" sz="14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14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2DDF1BD-1A2D-4281-944F-9CBCEE2C1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9187" y="1531025"/>
            <a:ext cx="2046461" cy="1906456"/>
          </a:xfrm>
          <a:prstGeom prst="rect">
            <a:avLst/>
          </a:prstGeom>
        </p:spPr>
      </p:pic>
      <p:sp>
        <p:nvSpPr>
          <p:cNvPr id="17" name="Google Shape;350;g13f0669aa9c_0_133">
            <a:extLst>
              <a:ext uri="{FF2B5EF4-FFF2-40B4-BE49-F238E27FC236}">
                <a16:creationId xmlns:a16="http://schemas.microsoft.com/office/drawing/2014/main" id="{B2C46806-DEF2-41DD-90B1-A6EC65D9D9A6}"/>
              </a:ext>
            </a:extLst>
          </p:cNvPr>
          <p:cNvSpPr txBox="1"/>
          <p:nvPr/>
        </p:nvSpPr>
        <p:spPr>
          <a:xfrm>
            <a:off x="7830407" y="935706"/>
            <a:ext cx="34170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0032FF"/>
                </a:solidFill>
                <a:latin typeface="Noto Sans Thai Light"/>
                <a:ea typeface="Noto Sans Thai"/>
                <a:cs typeface="Noto Sans Thai"/>
                <a:sym typeface="Noto Sans Thai Light"/>
              </a:rPr>
              <a:t>SAP Concur</a:t>
            </a:r>
            <a:endParaRPr sz="36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18" name="Google Shape;351;g13f0669aa9c_0_133">
            <a:extLst>
              <a:ext uri="{FF2B5EF4-FFF2-40B4-BE49-F238E27FC236}">
                <a16:creationId xmlns:a16="http://schemas.microsoft.com/office/drawing/2014/main" id="{6921A8A1-A5E8-41F7-9355-D789455338F6}"/>
              </a:ext>
            </a:extLst>
          </p:cNvPr>
          <p:cNvSpPr/>
          <p:nvPr/>
        </p:nvSpPr>
        <p:spPr>
          <a:xfrm>
            <a:off x="7852168" y="3407550"/>
            <a:ext cx="3826975" cy="34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  <a:hlinkClick r:id="rId7"/>
              </a:rPr>
              <a:t>https://www.concursolutions.com/nui/signin?targetURL=%2Fhome.asp%3F</a:t>
            </a:r>
            <a:endParaRPr lang="pt-BR"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828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0D40914E-C0D7-46E8-AA57-94CE1E91942F}"/>
              </a:ext>
            </a:extLst>
          </p:cNvPr>
          <p:cNvSpPr txBox="1">
            <a:spLocks/>
          </p:cNvSpPr>
          <p:nvPr/>
        </p:nvSpPr>
        <p:spPr>
          <a:xfrm>
            <a:off x="2870583" y="2869163"/>
            <a:ext cx="6702976" cy="458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rgbClr val="C2DF3B"/>
                </a:solidFill>
              </a:rPr>
              <a:t>MetaX</a:t>
            </a:r>
          </a:p>
        </p:txBody>
      </p:sp>
    </p:spTree>
    <p:extLst>
      <p:ext uri="{BB962C8B-B14F-4D97-AF65-F5344CB8AC3E}">
        <p14:creationId xmlns:p14="http://schemas.microsoft.com/office/powerpoint/2010/main" val="2394837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">
            <a:extLst>
              <a:ext uri="{FF2B5EF4-FFF2-40B4-BE49-F238E27FC236}">
                <a16:creationId xmlns:a16="http://schemas.microsoft.com/office/drawing/2014/main" id="{5F3CD326-6380-4D61-A7EE-0867696C8527}"/>
              </a:ext>
            </a:extLst>
          </p:cNvPr>
          <p:cNvSpPr txBox="1">
            <a:spLocks/>
          </p:cNvSpPr>
          <p:nvPr/>
        </p:nvSpPr>
        <p:spPr>
          <a:xfrm>
            <a:off x="114231" y="519278"/>
            <a:ext cx="896779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A0C519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/>
              <a:t>ENCONTRANDO O CONVITE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273C67-4E3C-4E7A-8FE7-EA5077D8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85" y="1288146"/>
            <a:ext cx="8912677" cy="42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">
            <a:extLst>
              <a:ext uri="{FF2B5EF4-FFF2-40B4-BE49-F238E27FC236}">
                <a16:creationId xmlns:a16="http://schemas.microsoft.com/office/drawing/2014/main" id="{5F3CD326-6380-4D61-A7EE-0867696C8527}"/>
              </a:ext>
            </a:extLst>
          </p:cNvPr>
          <p:cNvSpPr txBox="1">
            <a:spLocks/>
          </p:cNvSpPr>
          <p:nvPr/>
        </p:nvSpPr>
        <p:spPr>
          <a:xfrm>
            <a:off x="114231" y="519278"/>
            <a:ext cx="896779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A0C519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/>
              <a:t>META X –RESPONDENDO A SUA PRIMEIRA PESQUISA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E0D482A-982B-4254-BC11-DDBCD364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629361"/>
            <a:ext cx="9059594" cy="20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f0669aa9c_0_28"/>
          <p:cNvSpPr txBox="1"/>
          <p:nvPr/>
        </p:nvSpPr>
        <p:spPr>
          <a:xfrm>
            <a:off x="1655875" y="3204850"/>
            <a:ext cx="3570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0032FF"/>
                </a:solidFill>
                <a:effectLst/>
                <a:uLnTx/>
                <a:uFillTx/>
                <a:latin typeface="Noto Sans Thai Light"/>
                <a:ea typeface="Noto Sans Thai Light"/>
                <a:cs typeface="Noto Sans Thai Light"/>
                <a:sym typeface="Noto Sans Thai Light"/>
              </a:rPr>
              <a:t>Clima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32FF"/>
              </a:solidFill>
              <a:effectLst/>
              <a:uLnTx/>
              <a:uFillTx/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32FF"/>
                </a:solidFill>
                <a:effectLst/>
                <a:uLnTx/>
                <a:uFillTx/>
                <a:latin typeface="Noto Sans Thai"/>
                <a:ea typeface="Noto Sans Thai"/>
                <a:cs typeface="Noto Sans Thai"/>
                <a:sym typeface="Noto Sans Thai"/>
              </a:rPr>
              <a:t>MetaX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0032FF"/>
              </a:solidFill>
              <a:effectLst/>
              <a:uLnTx/>
              <a:uFillTx/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8" name="Google Shape;350;g13f0669aa9c_0_133">
            <a:extLst>
              <a:ext uri="{FF2B5EF4-FFF2-40B4-BE49-F238E27FC236}">
                <a16:creationId xmlns:a16="http://schemas.microsoft.com/office/drawing/2014/main" id="{8BAE544C-7BC6-43E7-A103-38DC27F9027F}"/>
              </a:ext>
            </a:extLst>
          </p:cNvPr>
          <p:cNvSpPr txBox="1"/>
          <p:nvPr/>
        </p:nvSpPr>
        <p:spPr>
          <a:xfrm rot="20228436">
            <a:off x="1550168" y="949484"/>
            <a:ext cx="293442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FF6964"/>
                </a:solidFill>
                <a:effectLst/>
                <a:uLnTx/>
                <a:uFillTx/>
                <a:latin typeface="Noto Sans Thai Light"/>
                <a:ea typeface="Noto Sans Thai Light"/>
                <a:cs typeface="Noto Sans Thai Light"/>
                <a:sym typeface="Noto Sans Thai Light"/>
              </a:rPr>
              <a:t>Nossa </a:t>
            </a: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rgbClr val="FF6964"/>
                </a:solidFill>
                <a:effectLst/>
                <a:uLnTx/>
                <a:uFillTx/>
                <a:latin typeface="Noto Sans Thai Light"/>
                <a:ea typeface="Noto Sans Thai Light"/>
                <a:cs typeface="Noto Sans Thai Light"/>
                <a:sym typeface="Noto Sans Thai Light"/>
              </a:rPr>
              <a:t>Meta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FF6964"/>
                </a:solidFill>
                <a:effectLst/>
                <a:uLnTx/>
                <a:uFillTx/>
                <a:latin typeface="Noto Sans Thai Light"/>
                <a:ea typeface="Noto Sans Thai Light"/>
                <a:cs typeface="Noto Sans Thai Light"/>
                <a:sym typeface="Noto Sans Thai Light"/>
              </a:rPr>
              <a:t> para 2023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rgbClr val="FF6964"/>
                </a:solidFill>
                <a:effectLst/>
                <a:uLnTx/>
                <a:uFillTx/>
                <a:latin typeface="Noto Sans Thai Light"/>
                <a:ea typeface="Noto Sans Thai Light"/>
                <a:cs typeface="Noto Sans Thai Light"/>
                <a:sym typeface="Noto Sans Thai Light"/>
              </a:rPr>
              <a:t>9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6964"/>
              </a:solidFill>
              <a:effectLst/>
              <a:uLnTx/>
              <a:uFillTx/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19FCD2-19BA-4515-AD33-B67EF600D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39" y="448405"/>
            <a:ext cx="6946484" cy="5233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f0669aa9c_0_28"/>
          <p:cNvSpPr txBox="1"/>
          <p:nvPr/>
        </p:nvSpPr>
        <p:spPr>
          <a:xfrm>
            <a:off x="1655875" y="3204850"/>
            <a:ext cx="3570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Clima</a:t>
            </a:r>
            <a:endParaRPr sz="3600" b="0" i="0" u="none" strike="noStrike" cap="none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MetaX</a:t>
            </a:r>
            <a:endParaRPr sz="36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16BAED-39CF-42DF-B166-9DDFAF70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791" y="169350"/>
            <a:ext cx="6834729" cy="47836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D9652CB-8874-4025-85CC-25C789284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791" y="4952999"/>
            <a:ext cx="6834729" cy="8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03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f0669aa9c_0_28"/>
          <p:cNvSpPr txBox="1"/>
          <p:nvPr/>
        </p:nvSpPr>
        <p:spPr>
          <a:xfrm>
            <a:off x="1655875" y="3204850"/>
            <a:ext cx="3570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Clima</a:t>
            </a:r>
            <a:endParaRPr sz="3600" b="0" i="0" u="none" strike="noStrike" cap="none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MetaX</a:t>
            </a:r>
            <a:endParaRPr sz="36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6" name="Google Shape;350;g13f0669aa9c_0_133">
            <a:extLst>
              <a:ext uri="{FF2B5EF4-FFF2-40B4-BE49-F238E27FC236}">
                <a16:creationId xmlns:a16="http://schemas.microsoft.com/office/drawing/2014/main" id="{24D98F82-EA5D-475B-B64E-91D381CBDD34}"/>
              </a:ext>
            </a:extLst>
          </p:cNvPr>
          <p:cNvSpPr txBox="1"/>
          <p:nvPr/>
        </p:nvSpPr>
        <p:spPr>
          <a:xfrm rot="20228436">
            <a:off x="967064" y="817583"/>
            <a:ext cx="293442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dirty="0">
                <a:solidFill>
                  <a:srgbClr val="FF6964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Nossa </a:t>
            </a:r>
            <a:r>
              <a:rPr lang="pt-BR" sz="3600" b="1" dirty="0">
                <a:solidFill>
                  <a:srgbClr val="FF6964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Meta</a:t>
            </a:r>
            <a:r>
              <a:rPr lang="pt-BR" sz="3600" dirty="0">
                <a:solidFill>
                  <a:srgbClr val="FF6964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para 2023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FF6964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80</a:t>
            </a:r>
            <a:endParaRPr sz="3600" b="1" i="0" u="none" strike="noStrike" cap="none" dirty="0">
              <a:solidFill>
                <a:srgbClr val="FF6964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99E8B4-2FE1-4871-9BEF-C8A26489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42" y="804550"/>
            <a:ext cx="79914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55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f0669aa9c_0_28"/>
          <p:cNvSpPr txBox="1"/>
          <p:nvPr/>
        </p:nvSpPr>
        <p:spPr>
          <a:xfrm>
            <a:off x="1655875" y="3204850"/>
            <a:ext cx="3570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Clima</a:t>
            </a:r>
            <a:endParaRPr sz="3600" b="0" i="0" u="none" strike="noStrike" cap="none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MetaX</a:t>
            </a:r>
            <a:endParaRPr sz="36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5" name="Google Shape;350;g13f0669aa9c_0_133">
            <a:extLst>
              <a:ext uri="{FF2B5EF4-FFF2-40B4-BE49-F238E27FC236}">
                <a16:creationId xmlns:a16="http://schemas.microsoft.com/office/drawing/2014/main" id="{FF5C680A-2C1C-4B58-BBC7-45C3C5B24F78}"/>
              </a:ext>
            </a:extLst>
          </p:cNvPr>
          <p:cNvSpPr txBox="1"/>
          <p:nvPr/>
        </p:nvSpPr>
        <p:spPr>
          <a:xfrm rot="20228436">
            <a:off x="968536" y="821619"/>
            <a:ext cx="293442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4400"/>
              <a:buNone/>
              <a:defRPr sz="3600">
                <a:solidFill>
                  <a:srgbClr val="FF6964"/>
                </a:solidFill>
                <a:latin typeface="Noto Sans Thai Light"/>
                <a:ea typeface="Noto Sans Thai Light"/>
                <a:cs typeface="Noto Sans Thai Light"/>
              </a:defRPr>
            </a:lvl1pPr>
          </a:lstStyle>
          <a:p>
            <a:r>
              <a:rPr lang="pt-BR" dirty="0">
                <a:sym typeface="Noto Sans Thai Light"/>
              </a:rPr>
              <a:t>Nossa </a:t>
            </a:r>
            <a:r>
              <a:rPr lang="pt-BR" b="1" dirty="0">
                <a:sym typeface="Noto Sans Thai Light"/>
              </a:rPr>
              <a:t>Meta</a:t>
            </a:r>
            <a:r>
              <a:rPr lang="pt-BR" dirty="0">
                <a:sym typeface="Noto Sans Thai Light"/>
              </a:rPr>
              <a:t> para 2023</a:t>
            </a:r>
          </a:p>
          <a:p>
            <a:pPr algn="ctr"/>
            <a:r>
              <a:rPr lang="pt-BR" b="1" dirty="0">
                <a:sym typeface="Noto Sans Thai Light"/>
              </a:rPr>
              <a:t>80</a:t>
            </a:r>
            <a:endParaRPr b="1" dirty="0">
              <a:sym typeface="Noto Sans Tha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90D055-DB0F-44C6-9445-6198516B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70" y="811217"/>
            <a:ext cx="79629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0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f0669aa9c_0_28"/>
          <p:cNvSpPr txBox="1"/>
          <p:nvPr/>
        </p:nvSpPr>
        <p:spPr>
          <a:xfrm>
            <a:off x="1655875" y="3204850"/>
            <a:ext cx="3570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Clima</a:t>
            </a:r>
            <a:endParaRPr sz="3600" b="0" i="0" u="none" strike="noStrike" cap="none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MetaX</a:t>
            </a:r>
            <a:endParaRPr sz="36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5" name="Google Shape;350;g13f0669aa9c_0_133">
            <a:extLst>
              <a:ext uri="{FF2B5EF4-FFF2-40B4-BE49-F238E27FC236}">
                <a16:creationId xmlns:a16="http://schemas.microsoft.com/office/drawing/2014/main" id="{FF5C680A-2C1C-4B58-BBC7-45C3C5B24F78}"/>
              </a:ext>
            </a:extLst>
          </p:cNvPr>
          <p:cNvSpPr txBox="1"/>
          <p:nvPr/>
        </p:nvSpPr>
        <p:spPr>
          <a:xfrm rot="20228436">
            <a:off x="281244" y="488164"/>
            <a:ext cx="293442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dirty="0">
                <a:solidFill>
                  <a:srgbClr val="FF6964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Nossa </a:t>
            </a:r>
            <a:r>
              <a:rPr lang="pt-BR" sz="3600" b="1" dirty="0">
                <a:solidFill>
                  <a:srgbClr val="FF6964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Meta</a:t>
            </a:r>
            <a:r>
              <a:rPr lang="pt-BR" sz="3600" dirty="0">
                <a:solidFill>
                  <a:srgbClr val="FF6964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 para 2023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FF6964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90%</a:t>
            </a:r>
            <a:endParaRPr sz="3600" b="1" i="0" u="none" strike="noStrike" cap="none" dirty="0">
              <a:solidFill>
                <a:srgbClr val="FF6964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BC11A3-66C9-45D4-9D7B-19E41FD6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338" y="251460"/>
            <a:ext cx="632116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30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0D40914E-C0D7-46E8-AA57-94CE1E91942F}"/>
              </a:ext>
            </a:extLst>
          </p:cNvPr>
          <p:cNvSpPr txBox="1">
            <a:spLocks/>
          </p:cNvSpPr>
          <p:nvPr/>
        </p:nvSpPr>
        <p:spPr>
          <a:xfrm>
            <a:off x="2870583" y="2869163"/>
            <a:ext cx="6702976" cy="458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rgbClr val="C2DF3B"/>
                </a:solidFill>
              </a:rPr>
              <a:t>DIRETRIZES 2023</a:t>
            </a:r>
          </a:p>
        </p:txBody>
      </p:sp>
    </p:spTree>
    <p:extLst>
      <p:ext uri="{BB962C8B-B14F-4D97-AF65-F5344CB8AC3E}">
        <p14:creationId xmlns:p14="http://schemas.microsoft.com/office/powerpoint/2010/main" val="39536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f0669aa9c_0_92"/>
          <p:cNvSpPr txBox="1"/>
          <p:nvPr/>
        </p:nvSpPr>
        <p:spPr>
          <a:xfrm>
            <a:off x="2354169" y="1802629"/>
            <a:ext cx="2995743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b="1" i="0" u="none" strike="noStrike" cap="none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Fabiana Dos Reis Ribeiro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Gerente de Negócios</a:t>
            </a:r>
            <a:endParaRPr sz="16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22" name="Google Shape;322;g13f0669aa9c_0_92"/>
          <p:cNvSpPr txBox="1"/>
          <p:nvPr/>
        </p:nvSpPr>
        <p:spPr>
          <a:xfrm>
            <a:off x="2354169" y="3568057"/>
            <a:ext cx="23736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b="1" i="0" u="none" strike="noStrike" cap="none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Henrique Sardelli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Gerente de Operações</a:t>
            </a:r>
            <a:endParaRPr sz="16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12" name="Google Shape;290;g13f0669aa9c_0_49">
            <a:extLst>
              <a:ext uri="{FF2B5EF4-FFF2-40B4-BE49-F238E27FC236}">
                <a16:creationId xmlns:a16="http://schemas.microsoft.com/office/drawing/2014/main" id="{DDD7F892-2268-1849-A997-9C0D60209191}"/>
              </a:ext>
            </a:extLst>
          </p:cNvPr>
          <p:cNvSpPr txBox="1"/>
          <p:nvPr/>
        </p:nvSpPr>
        <p:spPr>
          <a:xfrm>
            <a:off x="742034" y="555262"/>
            <a:ext cx="8350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A57F4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Time de </a:t>
            </a:r>
            <a:r>
              <a:rPr lang="pt-BR" sz="3600" b="1" i="0" u="none" strike="noStrike" cap="none" dirty="0">
                <a:solidFill>
                  <a:srgbClr val="0A57F4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atendimento – GU </a:t>
            </a:r>
            <a:r>
              <a:rPr lang="pt-BR" sz="3600" b="1" i="0" u="none" strike="noStrike" cap="none" dirty="0" err="1">
                <a:solidFill>
                  <a:srgbClr val="0A57F4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Emerald</a:t>
            </a:r>
            <a:endParaRPr sz="3600" b="1" i="0" u="none" strike="noStrike" cap="none" dirty="0">
              <a:solidFill>
                <a:srgbClr val="0A57F4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15" name="Google Shape;319;g13f0669aa9c_0_92">
            <a:extLst>
              <a:ext uri="{FF2B5EF4-FFF2-40B4-BE49-F238E27FC236}">
                <a16:creationId xmlns:a16="http://schemas.microsoft.com/office/drawing/2014/main" id="{CB2EA2DE-B152-324F-A643-2AE699EF6D41}"/>
              </a:ext>
            </a:extLst>
          </p:cNvPr>
          <p:cNvSpPr txBox="1"/>
          <p:nvPr/>
        </p:nvSpPr>
        <p:spPr>
          <a:xfrm>
            <a:off x="8084750" y="1878531"/>
            <a:ext cx="2870016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b="1" i="0" u="none" strike="noStrike" cap="none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Michel Rodrigues Maciel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Executivo de Contas </a:t>
            </a:r>
            <a:endParaRPr sz="16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pic>
        <p:nvPicPr>
          <p:cNvPr id="25" name="Espaço Reservado para Imagem 24">
            <a:extLst>
              <a:ext uri="{FF2B5EF4-FFF2-40B4-BE49-F238E27FC236}">
                <a16:creationId xmlns:a16="http://schemas.microsoft.com/office/drawing/2014/main" id="{C5986EC1-5D5F-4F4E-AD62-4BF32773ED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>
            <a:fillRect/>
          </a:stretch>
        </p:blipFill>
        <p:spPr>
          <a:xfrm>
            <a:off x="923541" y="3198178"/>
            <a:ext cx="1345984" cy="1345984"/>
          </a:xfrm>
          <a:solidFill>
            <a:schemeClr val="bg2"/>
          </a:solidFill>
        </p:spPr>
      </p:pic>
      <p:sp>
        <p:nvSpPr>
          <p:cNvPr id="32" name="Google Shape;322;g13f0669aa9c_0_92">
            <a:extLst>
              <a:ext uri="{FF2B5EF4-FFF2-40B4-BE49-F238E27FC236}">
                <a16:creationId xmlns:a16="http://schemas.microsoft.com/office/drawing/2014/main" id="{30A046E0-7D60-488C-A810-CBC91E67ADFB}"/>
              </a:ext>
            </a:extLst>
          </p:cNvPr>
          <p:cNvSpPr txBox="1"/>
          <p:nvPr/>
        </p:nvSpPr>
        <p:spPr>
          <a:xfrm>
            <a:off x="8084750" y="3517242"/>
            <a:ext cx="23736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b="1" i="0" u="none" strike="noStrike" cap="none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Leticia Nogueira</a:t>
            </a:r>
            <a:endParaRPr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>
              <a:buSzPts val="1400"/>
            </a:pPr>
            <a:r>
              <a:rPr lang="pt-BR" sz="16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Analista de Negócios</a:t>
            </a:r>
            <a:endParaRPr sz="16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pic>
        <p:nvPicPr>
          <p:cNvPr id="11" name="Espaço Reservado para Imagem 17">
            <a:extLst>
              <a:ext uri="{FF2B5EF4-FFF2-40B4-BE49-F238E27FC236}">
                <a16:creationId xmlns:a16="http://schemas.microsoft.com/office/drawing/2014/main" id="{09BA0F3F-BA57-4F1F-B68D-1185719E3B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09" r="6109"/>
          <a:stretch/>
        </p:blipFill>
        <p:spPr>
          <a:xfrm>
            <a:off x="923541" y="1521503"/>
            <a:ext cx="1345984" cy="1345984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16" name="Espaço Reservado para Imagem 20">
            <a:extLst>
              <a:ext uri="{FF2B5EF4-FFF2-40B4-BE49-F238E27FC236}">
                <a16:creationId xmlns:a16="http://schemas.microsoft.com/office/drawing/2014/main" id="{8560F192-0239-4030-9854-4E0F2C0AAC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504" b="11504"/>
          <a:stretch/>
        </p:blipFill>
        <p:spPr>
          <a:xfrm>
            <a:off x="6483163" y="1515079"/>
            <a:ext cx="1358832" cy="1358832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17" name="Espaço Reservado para Imagem 22">
            <a:extLst>
              <a:ext uri="{FF2B5EF4-FFF2-40B4-BE49-F238E27FC236}">
                <a16:creationId xmlns:a16="http://schemas.microsoft.com/office/drawing/2014/main" id="{80AF4EC1-1526-4BBB-8EC6-7545A87772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333" b="3333"/>
          <a:stretch/>
        </p:blipFill>
        <p:spPr>
          <a:xfrm>
            <a:off x="6483163" y="3198178"/>
            <a:ext cx="1345984" cy="1345984"/>
          </a:xfrm>
          <a:prstGeom prst="ellipse">
            <a:avLst/>
          </a:prstGeom>
          <a:solidFill>
            <a:schemeClr val="bg2"/>
          </a:solidFill>
        </p:spPr>
      </p:pic>
      <p:pic>
        <p:nvPicPr>
          <p:cNvPr id="20" name="Espaço Reservado para Imagem 20">
            <a:extLst>
              <a:ext uri="{FF2B5EF4-FFF2-40B4-BE49-F238E27FC236}">
                <a16:creationId xmlns:a16="http://schemas.microsoft.com/office/drawing/2014/main" id="{50E6B036-BB8F-46DF-9136-A6641F4CA8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17117" y="4943906"/>
            <a:ext cx="1358832" cy="1358832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22" name="Google Shape;322;g13f0669aa9c_0_92">
            <a:extLst>
              <a:ext uri="{FF2B5EF4-FFF2-40B4-BE49-F238E27FC236}">
                <a16:creationId xmlns:a16="http://schemas.microsoft.com/office/drawing/2014/main" id="{A3108FC5-4432-498C-BA12-A75D40777F7F}"/>
              </a:ext>
            </a:extLst>
          </p:cNvPr>
          <p:cNvSpPr txBox="1"/>
          <p:nvPr/>
        </p:nvSpPr>
        <p:spPr>
          <a:xfrm>
            <a:off x="2354169" y="5280258"/>
            <a:ext cx="2373600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b="1" i="0" u="none" strike="noStrike" cap="none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Laura </a:t>
            </a:r>
            <a:r>
              <a:rPr lang="pt-BR" b="1" i="0" u="none" strike="noStrike" cap="none" dirty="0" err="1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Hilgert</a:t>
            </a:r>
            <a:r>
              <a:rPr lang="pt-BR" b="1" i="0" u="none" strike="noStrike" cap="none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 </a:t>
            </a:r>
            <a:r>
              <a:rPr lang="pt-BR" b="1" i="0" u="none" strike="noStrike" cap="none" dirty="0" err="1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Lirio</a:t>
            </a:r>
            <a:endParaRPr lang="pt-BR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Business </a:t>
            </a:r>
            <a:r>
              <a:rPr lang="pt-BR" sz="1600" b="0" i="0" u="none" strike="noStrike" cap="none" dirty="0" err="1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Partner</a:t>
            </a:r>
            <a:endParaRPr sz="16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66CD09C-BE84-4B02-B745-E2F02D9B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24" y="350824"/>
            <a:ext cx="7811590" cy="339137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FE17D99-5456-4577-B28C-F931345F9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176" y="4126297"/>
            <a:ext cx="7162923" cy="19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704C749-3A0F-4914-9AEE-135F718A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24" y="350824"/>
            <a:ext cx="7811590" cy="27054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DA5AFA7-C519-4D09-A78E-78687A345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824" y="3728331"/>
            <a:ext cx="781159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90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3C3EEEB-9A1D-4978-A683-4A01E65E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22" y="350822"/>
            <a:ext cx="7830643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23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9709DDF-E564-446A-B5D7-64E43CE5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822" y="456307"/>
            <a:ext cx="7811590" cy="640169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94F6AD1-368B-4C20-9DBB-2A3DA05F6291}"/>
              </a:ext>
            </a:extLst>
          </p:cNvPr>
          <p:cNvSpPr txBox="1"/>
          <p:nvPr/>
        </p:nvSpPr>
        <p:spPr>
          <a:xfrm>
            <a:off x="167640" y="2949862"/>
            <a:ext cx="2906264" cy="646331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A57F4"/>
                </a:solidFill>
                <a:effectLst/>
                <a:uLnTx/>
                <a:uFillTx/>
                <a:latin typeface="Noto Sans Thai"/>
                <a:ea typeface="Noto Sans Thai"/>
                <a:cs typeface="Noto Sans Thai"/>
                <a:sym typeface="Noto Sans Thai"/>
              </a:rPr>
              <a:t>GU </a:t>
            </a:r>
            <a:r>
              <a:rPr lang="pt-BR" sz="3600" b="1" dirty="0">
                <a:solidFill>
                  <a:srgbClr val="0A57F4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EMERALD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7238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0D40914E-C0D7-46E8-AA57-94CE1E91942F}"/>
              </a:ext>
            </a:extLst>
          </p:cNvPr>
          <p:cNvSpPr txBox="1">
            <a:spLocks/>
          </p:cNvSpPr>
          <p:nvPr/>
        </p:nvSpPr>
        <p:spPr>
          <a:xfrm>
            <a:off x="2870583" y="2869163"/>
            <a:ext cx="6702976" cy="458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rgbClr val="C2DF3B"/>
                </a:solidFill>
              </a:rPr>
              <a:t>O QUE FAREMOS EM 2023?</a:t>
            </a:r>
          </a:p>
        </p:txBody>
      </p:sp>
    </p:spTree>
    <p:extLst>
      <p:ext uri="{BB962C8B-B14F-4D97-AF65-F5344CB8AC3E}">
        <p14:creationId xmlns:p14="http://schemas.microsoft.com/office/powerpoint/2010/main" val="1265822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f0669aa9c_0_133"/>
          <p:cNvSpPr txBox="1"/>
          <p:nvPr/>
        </p:nvSpPr>
        <p:spPr>
          <a:xfrm>
            <a:off x="2526580" y="1410825"/>
            <a:ext cx="341702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O que faremos em 2023</a:t>
            </a:r>
            <a:endParaRPr sz="36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351" name="Google Shape;351;g13f0669aa9c_0_133"/>
          <p:cNvSpPr/>
          <p:nvPr/>
        </p:nvSpPr>
        <p:spPr>
          <a:xfrm>
            <a:off x="2541475" y="2839525"/>
            <a:ext cx="35631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Estamos pensando constantemente nas aç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õe</a:t>
            </a:r>
            <a:r>
              <a:rPr lang="pt-BR" sz="1400" b="0" i="0" u="none" strike="noStrike" cap="none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s que a Meta pode implementar na Porto e destacaremos algumas.</a:t>
            </a: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53" name="Google Shape;353;g13f0669aa9c_0_133"/>
          <p:cNvSpPr txBox="1"/>
          <p:nvPr/>
        </p:nvSpPr>
        <p:spPr>
          <a:xfrm>
            <a:off x="7386695" y="1629147"/>
            <a:ext cx="3417019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Mapeamento de Carreira</a:t>
            </a:r>
            <a:endParaRPr sz="1400" b="1" i="0" u="none" strike="noStrike" cap="none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5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Todos os profissionais terão o plano de carreira planejado e acompanhado.</a:t>
            </a:r>
            <a:endParaRPr sz="1500" b="0" i="0" u="none" strike="noStrike" cap="none" dirty="0">
              <a:solidFill>
                <a:srgbClr val="0A57F4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57" name="Google Shape;357;g13f0669aa9c_0_133"/>
          <p:cNvSpPr txBox="1"/>
          <p:nvPr/>
        </p:nvSpPr>
        <p:spPr>
          <a:xfrm>
            <a:off x="7386696" y="3124425"/>
            <a:ext cx="3272835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pt-BR" sz="1400" b="1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Reunião 1:1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5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Teremos reunião de feedback 1:1 trimestralmente e tudo ficará registrado no Senior.</a:t>
            </a:r>
          </a:p>
        </p:txBody>
      </p:sp>
      <p:sp>
        <p:nvSpPr>
          <p:cNvPr id="352" name="Google Shape;352;g13f0669aa9c_0_133"/>
          <p:cNvSpPr/>
          <p:nvPr/>
        </p:nvSpPr>
        <p:spPr>
          <a:xfrm>
            <a:off x="7488296" y="144469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54" name="Google Shape;354;g13f0669aa9c_0_133"/>
          <p:cNvSpPr/>
          <p:nvPr/>
        </p:nvSpPr>
        <p:spPr>
          <a:xfrm>
            <a:off x="7682822" y="1444693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355" name="Google Shape;355;g13f0669aa9c_0_133"/>
          <p:cNvSpPr/>
          <p:nvPr/>
        </p:nvSpPr>
        <p:spPr>
          <a:xfrm>
            <a:off x="7877347" y="1444693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19" name="Google Shape;354;g13f0669aa9c_0_133">
            <a:extLst>
              <a:ext uri="{FF2B5EF4-FFF2-40B4-BE49-F238E27FC236}">
                <a16:creationId xmlns:a16="http://schemas.microsoft.com/office/drawing/2014/main" id="{9E0E04CA-4058-442F-9171-03EC93CF5AAA}"/>
              </a:ext>
            </a:extLst>
          </p:cNvPr>
          <p:cNvSpPr/>
          <p:nvPr/>
        </p:nvSpPr>
        <p:spPr>
          <a:xfrm>
            <a:off x="8071872" y="1447912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20" name="Google Shape;355;g13f0669aa9c_0_133">
            <a:extLst>
              <a:ext uri="{FF2B5EF4-FFF2-40B4-BE49-F238E27FC236}">
                <a16:creationId xmlns:a16="http://schemas.microsoft.com/office/drawing/2014/main" id="{02BAE0DD-FEF0-4742-95E7-6CCE0CBFF342}"/>
              </a:ext>
            </a:extLst>
          </p:cNvPr>
          <p:cNvSpPr/>
          <p:nvPr/>
        </p:nvSpPr>
        <p:spPr>
          <a:xfrm>
            <a:off x="8266397" y="1447912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21" name="Google Shape;355;g13f0669aa9c_0_133">
            <a:extLst>
              <a:ext uri="{FF2B5EF4-FFF2-40B4-BE49-F238E27FC236}">
                <a16:creationId xmlns:a16="http://schemas.microsoft.com/office/drawing/2014/main" id="{D341211D-82E6-4498-A7A8-AAB0981C2523}"/>
              </a:ext>
            </a:extLst>
          </p:cNvPr>
          <p:cNvSpPr/>
          <p:nvPr/>
        </p:nvSpPr>
        <p:spPr>
          <a:xfrm>
            <a:off x="8452665" y="1447910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C53366DE-F682-4E9C-8C5A-DDDB27FF42F0}"/>
              </a:ext>
            </a:extLst>
          </p:cNvPr>
          <p:cNvGrpSpPr/>
          <p:nvPr/>
        </p:nvGrpSpPr>
        <p:grpSpPr>
          <a:xfrm>
            <a:off x="8656072" y="1446495"/>
            <a:ext cx="510393" cy="129602"/>
            <a:chOff x="8681472" y="1433795"/>
            <a:chExt cx="510393" cy="129602"/>
          </a:xfrm>
        </p:grpSpPr>
        <p:sp>
          <p:nvSpPr>
            <p:cNvPr id="30" name="Google Shape;354;g13f0669aa9c_0_133">
              <a:extLst>
                <a:ext uri="{FF2B5EF4-FFF2-40B4-BE49-F238E27FC236}">
                  <a16:creationId xmlns:a16="http://schemas.microsoft.com/office/drawing/2014/main" id="{9A7AF5DA-E4D1-4EC4-A49E-60AF5F97F672}"/>
                </a:ext>
              </a:extLst>
            </p:cNvPr>
            <p:cNvSpPr/>
            <p:nvPr/>
          </p:nvSpPr>
          <p:spPr>
            <a:xfrm>
              <a:off x="8681472" y="1433797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1" name="Google Shape;355;g13f0669aa9c_0_133">
              <a:extLst>
                <a:ext uri="{FF2B5EF4-FFF2-40B4-BE49-F238E27FC236}">
                  <a16:creationId xmlns:a16="http://schemas.microsoft.com/office/drawing/2014/main" id="{C93A4A65-D6BE-4752-830A-04A63A81670C}"/>
                </a:ext>
              </a:extLst>
            </p:cNvPr>
            <p:cNvSpPr/>
            <p:nvPr/>
          </p:nvSpPr>
          <p:spPr>
            <a:xfrm>
              <a:off x="8875997" y="1433797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8" name="Google Shape;355;g13f0669aa9c_0_133">
              <a:extLst>
                <a:ext uri="{FF2B5EF4-FFF2-40B4-BE49-F238E27FC236}">
                  <a16:creationId xmlns:a16="http://schemas.microsoft.com/office/drawing/2014/main" id="{8E64AA73-4A73-4A99-9482-6ED9E747B0F8}"/>
                </a:ext>
              </a:extLst>
            </p:cNvPr>
            <p:cNvSpPr/>
            <p:nvPr/>
          </p:nvSpPr>
          <p:spPr>
            <a:xfrm>
              <a:off x="9062265" y="1433795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02D6D15-0179-4DD3-91A9-F23A52A2FB4C}"/>
              </a:ext>
            </a:extLst>
          </p:cNvPr>
          <p:cNvGrpSpPr/>
          <p:nvPr/>
        </p:nvGrpSpPr>
        <p:grpSpPr>
          <a:xfrm>
            <a:off x="7488296" y="2972574"/>
            <a:ext cx="1678169" cy="132821"/>
            <a:chOff x="7488296" y="3050971"/>
            <a:chExt cx="1678169" cy="132821"/>
          </a:xfrm>
        </p:grpSpPr>
        <p:sp>
          <p:nvSpPr>
            <p:cNvPr id="24" name="Google Shape;352;g13f0669aa9c_0_133">
              <a:extLst>
                <a:ext uri="{FF2B5EF4-FFF2-40B4-BE49-F238E27FC236}">
                  <a16:creationId xmlns:a16="http://schemas.microsoft.com/office/drawing/2014/main" id="{E15C7223-6AA6-4D8B-A3F2-98B05DD23775}"/>
                </a:ext>
              </a:extLst>
            </p:cNvPr>
            <p:cNvSpPr/>
            <p:nvPr/>
          </p:nvSpPr>
          <p:spPr>
            <a:xfrm>
              <a:off x="7488296" y="3050973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354;g13f0669aa9c_0_133">
              <a:extLst>
                <a:ext uri="{FF2B5EF4-FFF2-40B4-BE49-F238E27FC236}">
                  <a16:creationId xmlns:a16="http://schemas.microsoft.com/office/drawing/2014/main" id="{912BE604-D974-4EC3-BDCA-D71197E40132}"/>
                </a:ext>
              </a:extLst>
            </p:cNvPr>
            <p:cNvSpPr/>
            <p:nvPr/>
          </p:nvSpPr>
          <p:spPr>
            <a:xfrm>
              <a:off x="7682822" y="3050973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Noto Sans" panose="020B0502040504020204" pitchFamily="34" charset="0"/>
                <a:ea typeface="Noto Sans" panose="020B0502040504020204" pitchFamily="34" charset="0"/>
              </a:endParaRPr>
            </a:p>
          </p:txBody>
        </p:sp>
        <p:sp>
          <p:nvSpPr>
            <p:cNvPr id="26" name="Google Shape;355;g13f0669aa9c_0_133">
              <a:extLst>
                <a:ext uri="{FF2B5EF4-FFF2-40B4-BE49-F238E27FC236}">
                  <a16:creationId xmlns:a16="http://schemas.microsoft.com/office/drawing/2014/main" id="{C0B8BB19-4C9F-4027-9246-4D3FD2312049}"/>
                </a:ext>
              </a:extLst>
            </p:cNvPr>
            <p:cNvSpPr/>
            <p:nvPr/>
          </p:nvSpPr>
          <p:spPr>
            <a:xfrm>
              <a:off x="7877347" y="3050973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7" name="Google Shape;354;g13f0669aa9c_0_133">
              <a:extLst>
                <a:ext uri="{FF2B5EF4-FFF2-40B4-BE49-F238E27FC236}">
                  <a16:creationId xmlns:a16="http://schemas.microsoft.com/office/drawing/2014/main" id="{515219AB-84C2-45DB-AFF6-1348DBF9856A}"/>
                </a:ext>
              </a:extLst>
            </p:cNvPr>
            <p:cNvSpPr/>
            <p:nvPr/>
          </p:nvSpPr>
          <p:spPr>
            <a:xfrm>
              <a:off x="8071872" y="3054192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8" name="Google Shape;355;g13f0669aa9c_0_133">
              <a:extLst>
                <a:ext uri="{FF2B5EF4-FFF2-40B4-BE49-F238E27FC236}">
                  <a16:creationId xmlns:a16="http://schemas.microsoft.com/office/drawing/2014/main" id="{AE640B61-206A-474B-AFB1-7A013970360F}"/>
                </a:ext>
              </a:extLst>
            </p:cNvPr>
            <p:cNvSpPr/>
            <p:nvPr/>
          </p:nvSpPr>
          <p:spPr>
            <a:xfrm>
              <a:off x="8266397" y="3054192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9" name="Google Shape;355;g13f0669aa9c_0_133">
              <a:extLst>
                <a:ext uri="{FF2B5EF4-FFF2-40B4-BE49-F238E27FC236}">
                  <a16:creationId xmlns:a16="http://schemas.microsoft.com/office/drawing/2014/main" id="{156D998A-3B92-415E-9297-C6C6D26872AC}"/>
                </a:ext>
              </a:extLst>
            </p:cNvPr>
            <p:cNvSpPr/>
            <p:nvPr/>
          </p:nvSpPr>
          <p:spPr>
            <a:xfrm>
              <a:off x="8452665" y="3054190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24C6FA76-A626-4CFC-9071-D25E0FBA2D09}"/>
                </a:ext>
              </a:extLst>
            </p:cNvPr>
            <p:cNvGrpSpPr/>
            <p:nvPr/>
          </p:nvGrpSpPr>
          <p:grpSpPr>
            <a:xfrm>
              <a:off x="8656072" y="3050971"/>
              <a:ext cx="510393" cy="129602"/>
              <a:chOff x="8681472" y="1433795"/>
              <a:chExt cx="510393" cy="129602"/>
            </a:xfrm>
          </p:grpSpPr>
          <p:sp>
            <p:nvSpPr>
              <p:cNvPr id="50" name="Google Shape;354;g13f0669aa9c_0_133">
                <a:extLst>
                  <a:ext uri="{FF2B5EF4-FFF2-40B4-BE49-F238E27FC236}">
                    <a16:creationId xmlns:a16="http://schemas.microsoft.com/office/drawing/2014/main" id="{7E6DD8FB-02F5-48B6-8CAB-D10C9195D321}"/>
                  </a:ext>
                </a:extLst>
              </p:cNvPr>
              <p:cNvSpPr/>
              <p:nvPr/>
            </p:nvSpPr>
            <p:spPr>
              <a:xfrm>
                <a:off x="8681472" y="1433797"/>
                <a:ext cx="129600" cy="129600"/>
              </a:xfrm>
              <a:prstGeom prst="ellipse">
                <a:avLst/>
              </a:prstGeom>
              <a:noFill/>
              <a:ln w="9525" cap="flat" cmpd="sng">
                <a:solidFill>
                  <a:srgbClr val="FF69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u="none" strike="noStrike" cap="none">
                  <a:solidFill>
                    <a:srgbClr val="0032FF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Arial"/>
                </a:endParaRPr>
              </a:p>
            </p:txBody>
          </p:sp>
          <p:sp>
            <p:nvSpPr>
              <p:cNvPr id="51" name="Google Shape;355;g13f0669aa9c_0_133">
                <a:extLst>
                  <a:ext uri="{FF2B5EF4-FFF2-40B4-BE49-F238E27FC236}">
                    <a16:creationId xmlns:a16="http://schemas.microsoft.com/office/drawing/2014/main" id="{0E23A685-376F-4D95-A9CB-566264A9E884}"/>
                  </a:ext>
                </a:extLst>
              </p:cNvPr>
              <p:cNvSpPr/>
              <p:nvPr/>
            </p:nvSpPr>
            <p:spPr>
              <a:xfrm>
                <a:off x="8875997" y="1433797"/>
                <a:ext cx="129600" cy="129600"/>
              </a:xfrm>
              <a:prstGeom prst="ellipse">
                <a:avLst/>
              </a:prstGeom>
              <a:noFill/>
              <a:ln w="9525" cap="flat" cmpd="sng">
                <a:solidFill>
                  <a:srgbClr val="FF69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u="none" strike="noStrike" cap="none">
                  <a:solidFill>
                    <a:srgbClr val="0032FF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Arial"/>
                </a:endParaRPr>
              </a:p>
            </p:txBody>
          </p:sp>
          <p:sp>
            <p:nvSpPr>
              <p:cNvPr id="52" name="Google Shape;355;g13f0669aa9c_0_133">
                <a:extLst>
                  <a:ext uri="{FF2B5EF4-FFF2-40B4-BE49-F238E27FC236}">
                    <a16:creationId xmlns:a16="http://schemas.microsoft.com/office/drawing/2014/main" id="{3DDA2B22-912B-40BA-9D38-E2A9F45B5D64}"/>
                  </a:ext>
                </a:extLst>
              </p:cNvPr>
              <p:cNvSpPr/>
              <p:nvPr/>
            </p:nvSpPr>
            <p:spPr>
              <a:xfrm>
                <a:off x="9062265" y="1433795"/>
                <a:ext cx="129600" cy="129600"/>
              </a:xfrm>
              <a:prstGeom prst="ellipse">
                <a:avLst/>
              </a:prstGeom>
              <a:noFill/>
              <a:ln w="9525" cap="flat" cmpd="sng">
                <a:solidFill>
                  <a:srgbClr val="FF69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u="none" strike="noStrike" cap="none">
                  <a:solidFill>
                    <a:srgbClr val="0032FF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Arial"/>
                </a:endParaRPr>
              </a:p>
            </p:txBody>
          </p:sp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F955382-8E6E-4DE8-9710-C8DB19D59301}"/>
              </a:ext>
            </a:extLst>
          </p:cNvPr>
          <p:cNvGrpSpPr/>
          <p:nvPr/>
        </p:nvGrpSpPr>
        <p:grpSpPr>
          <a:xfrm>
            <a:off x="7488296" y="4582867"/>
            <a:ext cx="1678169" cy="135282"/>
            <a:chOff x="7488296" y="4344742"/>
            <a:chExt cx="1678169" cy="135282"/>
          </a:xfrm>
        </p:grpSpPr>
        <p:sp>
          <p:nvSpPr>
            <p:cNvPr id="32" name="Google Shape;352;g13f0669aa9c_0_133">
              <a:extLst>
                <a:ext uri="{FF2B5EF4-FFF2-40B4-BE49-F238E27FC236}">
                  <a16:creationId xmlns:a16="http://schemas.microsoft.com/office/drawing/2014/main" id="{5BFB6F30-8B1A-4E82-AC96-7D836FEFB221}"/>
                </a:ext>
              </a:extLst>
            </p:cNvPr>
            <p:cNvSpPr/>
            <p:nvPr/>
          </p:nvSpPr>
          <p:spPr>
            <a:xfrm>
              <a:off x="7488296" y="4344742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3" name="Google Shape;354;g13f0669aa9c_0_133">
              <a:extLst>
                <a:ext uri="{FF2B5EF4-FFF2-40B4-BE49-F238E27FC236}">
                  <a16:creationId xmlns:a16="http://schemas.microsoft.com/office/drawing/2014/main" id="{6D2A886C-8B30-4945-AA5E-55BE139362F6}"/>
                </a:ext>
              </a:extLst>
            </p:cNvPr>
            <p:cNvSpPr/>
            <p:nvPr/>
          </p:nvSpPr>
          <p:spPr>
            <a:xfrm>
              <a:off x="7682822" y="4344742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Noto Sans" panose="020B0502040504020204" pitchFamily="34" charset="0"/>
                <a:ea typeface="Noto Sans" panose="020B0502040504020204" pitchFamily="34" charset="0"/>
              </a:endParaRPr>
            </a:p>
          </p:txBody>
        </p:sp>
        <p:sp>
          <p:nvSpPr>
            <p:cNvPr id="34" name="Google Shape;355;g13f0669aa9c_0_133">
              <a:extLst>
                <a:ext uri="{FF2B5EF4-FFF2-40B4-BE49-F238E27FC236}">
                  <a16:creationId xmlns:a16="http://schemas.microsoft.com/office/drawing/2014/main" id="{99778425-6E2C-4FC8-A605-7536A6DEFAD5}"/>
                </a:ext>
              </a:extLst>
            </p:cNvPr>
            <p:cNvSpPr/>
            <p:nvPr/>
          </p:nvSpPr>
          <p:spPr>
            <a:xfrm>
              <a:off x="7877347" y="4344742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5" name="Google Shape;354;g13f0669aa9c_0_133">
              <a:extLst>
                <a:ext uri="{FF2B5EF4-FFF2-40B4-BE49-F238E27FC236}">
                  <a16:creationId xmlns:a16="http://schemas.microsoft.com/office/drawing/2014/main" id="{3D20A602-4C9C-45AC-B78B-A428C51E2958}"/>
                </a:ext>
              </a:extLst>
            </p:cNvPr>
            <p:cNvSpPr/>
            <p:nvPr/>
          </p:nvSpPr>
          <p:spPr>
            <a:xfrm>
              <a:off x="8071872" y="4347961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6" name="Google Shape;355;g13f0669aa9c_0_133">
              <a:extLst>
                <a:ext uri="{FF2B5EF4-FFF2-40B4-BE49-F238E27FC236}">
                  <a16:creationId xmlns:a16="http://schemas.microsoft.com/office/drawing/2014/main" id="{E265AA93-1D53-42E4-9778-0E14C60659C3}"/>
                </a:ext>
              </a:extLst>
            </p:cNvPr>
            <p:cNvSpPr/>
            <p:nvPr/>
          </p:nvSpPr>
          <p:spPr>
            <a:xfrm>
              <a:off x="8266397" y="4347961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7" name="Google Shape;355;g13f0669aa9c_0_133">
              <a:extLst>
                <a:ext uri="{FF2B5EF4-FFF2-40B4-BE49-F238E27FC236}">
                  <a16:creationId xmlns:a16="http://schemas.microsoft.com/office/drawing/2014/main" id="{992310E1-2994-4489-BAB9-8A5C187AF647}"/>
                </a:ext>
              </a:extLst>
            </p:cNvPr>
            <p:cNvSpPr/>
            <p:nvPr/>
          </p:nvSpPr>
          <p:spPr>
            <a:xfrm>
              <a:off x="8452665" y="4347959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1F9F28E8-9643-4023-9529-9A24A63AED9B}"/>
                </a:ext>
              </a:extLst>
            </p:cNvPr>
            <p:cNvGrpSpPr/>
            <p:nvPr/>
          </p:nvGrpSpPr>
          <p:grpSpPr>
            <a:xfrm>
              <a:off x="8656072" y="4350422"/>
              <a:ext cx="510393" cy="129602"/>
              <a:chOff x="8681472" y="1433795"/>
              <a:chExt cx="510393" cy="129602"/>
            </a:xfrm>
          </p:grpSpPr>
          <p:sp>
            <p:nvSpPr>
              <p:cNvPr id="54" name="Google Shape;354;g13f0669aa9c_0_133">
                <a:extLst>
                  <a:ext uri="{FF2B5EF4-FFF2-40B4-BE49-F238E27FC236}">
                    <a16:creationId xmlns:a16="http://schemas.microsoft.com/office/drawing/2014/main" id="{F64CFE45-602A-4F64-9518-D226A673AF45}"/>
                  </a:ext>
                </a:extLst>
              </p:cNvPr>
              <p:cNvSpPr/>
              <p:nvPr/>
            </p:nvSpPr>
            <p:spPr>
              <a:xfrm>
                <a:off x="8681472" y="1433797"/>
                <a:ext cx="129600" cy="129600"/>
              </a:xfrm>
              <a:prstGeom prst="ellipse">
                <a:avLst/>
              </a:prstGeom>
              <a:noFill/>
              <a:ln w="9525" cap="flat" cmpd="sng">
                <a:solidFill>
                  <a:srgbClr val="FF69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u="none" strike="noStrike" cap="none">
                  <a:solidFill>
                    <a:srgbClr val="0032FF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Arial"/>
                </a:endParaRPr>
              </a:p>
            </p:txBody>
          </p:sp>
          <p:sp>
            <p:nvSpPr>
              <p:cNvPr id="55" name="Google Shape;355;g13f0669aa9c_0_133">
                <a:extLst>
                  <a:ext uri="{FF2B5EF4-FFF2-40B4-BE49-F238E27FC236}">
                    <a16:creationId xmlns:a16="http://schemas.microsoft.com/office/drawing/2014/main" id="{A78AA1C1-4002-43CA-88C0-9B65686E515B}"/>
                  </a:ext>
                </a:extLst>
              </p:cNvPr>
              <p:cNvSpPr/>
              <p:nvPr/>
            </p:nvSpPr>
            <p:spPr>
              <a:xfrm>
                <a:off x="8875997" y="1433797"/>
                <a:ext cx="129600" cy="129600"/>
              </a:xfrm>
              <a:prstGeom prst="ellipse">
                <a:avLst/>
              </a:prstGeom>
              <a:noFill/>
              <a:ln w="9525" cap="flat" cmpd="sng">
                <a:solidFill>
                  <a:srgbClr val="FF69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u="none" strike="noStrike" cap="none">
                  <a:solidFill>
                    <a:srgbClr val="0032FF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Arial"/>
                </a:endParaRPr>
              </a:p>
            </p:txBody>
          </p:sp>
          <p:sp>
            <p:nvSpPr>
              <p:cNvPr id="56" name="Google Shape;355;g13f0669aa9c_0_133">
                <a:extLst>
                  <a:ext uri="{FF2B5EF4-FFF2-40B4-BE49-F238E27FC236}">
                    <a16:creationId xmlns:a16="http://schemas.microsoft.com/office/drawing/2014/main" id="{006A74C8-53CF-4BDD-9A02-40303225E0F0}"/>
                  </a:ext>
                </a:extLst>
              </p:cNvPr>
              <p:cNvSpPr/>
              <p:nvPr/>
            </p:nvSpPr>
            <p:spPr>
              <a:xfrm>
                <a:off x="9062265" y="1433795"/>
                <a:ext cx="129600" cy="129600"/>
              </a:xfrm>
              <a:prstGeom prst="ellipse">
                <a:avLst/>
              </a:prstGeom>
              <a:noFill/>
              <a:ln w="9525" cap="flat" cmpd="sng">
                <a:solidFill>
                  <a:srgbClr val="FF696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u="none" strike="noStrike" cap="none">
                  <a:solidFill>
                    <a:srgbClr val="0032FF"/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Arial"/>
                </a:endParaRPr>
              </a:p>
            </p:txBody>
          </p:sp>
        </p:grpSp>
      </p:grpSp>
      <p:sp>
        <p:nvSpPr>
          <p:cNvPr id="39" name="Google Shape;357;g13f0669aa9c_0_133">
            <a:extLst>
              <a:ext uri="{FF2B5EF4-FFF2-40B4-BE49-F238E27FC236}">
                <a16:creationId xmlns:a16="http://schemas.microsoft.com/office/drawing/2014/main" id="{41989DB1-0FEA-48B9-8460-FFCE1372FA2D}"/>
              </a:ext>
            </a:extLst>
          </p:cNvPr>
          <p:cNvSpPr txBox="1"/>
          <p:nvPr/>
        </p:nvSpPr>
        <p:spPr>
          <a:xfrm>
            <a:off x="7382755" y="4834168"/>
            <a:ext cx="4068704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pt-BR" sz="1400" b="1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Acompanhamento do Profissional</a:t>
            </a:r>
          </a:p>
          <a:p>
            <a:pPr lvl="0">
              <a:buSzPts val="1400"/>
            </a:pPr>
            <a:r>
              <a:rPr lang="pt-BR" sz="15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Acompanharemos o seu projeto e a sua forma de trabalho para que possamos ajudar no seu crescimento</a:t>
            </a: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.</a:t>
            </a:r>
            <a:endParaRPr lang="pt-BR" dirty="0">
              <a:solidFill>
                <a:srgbClr val="0A57F4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</p:spTree>
    <p:extLst>
      <p:ext uri="{BB962C8B-B14F-4D97-AF65-F5344CB8AC3E}">
        <p14:creationId xmlns:p14="http://schemas.microsoft.com/office/powerpoint/2010/main" val="534796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f0669aa9c_0_133"/>
          <p:cNvSpPr txBox="1"/>
          <p:nvPr/>
        </p:nvSpPr>
        <p:spPr>
          <a:xfrm>
            <a:off x="2526580" y="1410825"/>
            <a:ext cx="341702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400"/>
            </a:pPr>
            <a:r>
              <a:rPr lang="pt-BR" sz="3600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O que faremos em 2023</a:t>
            </a:r>
            <a:endParaRPr lang="pt-BR" sz="3600" b="1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351" name="Google Shape;351;g13f0669aa9c_0_133"/>
          <p:cNvSpPr/>
          <p:nvPr/>
        </p:nvSpPr>
        <p:spPr>
          <a:xfrm>
            <a:off x="2501641" y="2881191"/>
            <a:ext cx="35631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Estamos pensando constantemente nas ações que a Meta pode implementar na Porto e destacaremos algumas.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53" name="Google Shape;353;g13f0669aa9c_0_133"/>
          <p:cNvSpPr txBox="1"/>
          <p:nvPr/>
        </p:nvSpPr>
        <p:spPr>
          <a:xfrm>
            <a:off x="7386697" y="1649725"/>
            <a:ext cx="3272836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Treinamento Mensal</a:t>
            </a:r>
            <a:endParaRPr sz="1400" b="1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5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 ideia é realizarmos no mínimo um treinamento mensal sendo realizado por um profissional Meta do time.</a:t>
            </a:r>
            <a:endParaRPr sz="15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57" name="Google Shape;357;g13f0669aa9c_0_133"/>
          <p:cNvSpPr txBox="1"/>
          <p:nvPr/>
        </p:nvSpPr>
        <p:spPr>
          <a:xfrm>
            <a:off x="7386696" y="3190122"/>
            <a:ext cx="4068704" cy="109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400"/>
            </a:pPr>
            <a:r>
              <a:rPr lang="pt-BR" sz="1400" b="1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Programa de Reconhecimento Profissional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5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Faremos ações para que os profissionais possam reconhecer uma atitude do colega de equipe.</a:t>
            </a:r>
          </a:p>
        </p:txBody>
      </p:sp>
      <p:sp>
        <p:nvSpPr>
          <p:cNvPr id="361" name="Google Shape;361;g13f0669aa9c_0_133"/>
          <p:cNvSpPr txBox="1"/>
          <p:nvPr/>
        </p:nvSpPr>
        <p:spPr>
          <a:xfrm>
            <a:off x="7386696" y="4784964"/>
            <a:ext cx="3563099" cy="155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400" b="1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Encontros presenciais com o time</a:t>
            </a:r>
            <a:endParaRPr sz="1400" b="1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5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Marcaremos encontros presenciais de integração com o time quando o time de gestão estiver em São Paulo. Vamos falar de outras coisas sem ser trabalho?</a:t>
            </a:r>
            <a:endParaRPr sz="15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1BF478D-3B4F-4C24-85D7-5302174A7DBA}"/>
              </a:ext>
            </a:extLst>
          </p:cNvPr>
          <p:cNvGrpSpPr/>
          <p:nvPr/>
        </p:nvGrpSpPr>
        <p:grpSpPr>
          <a:xfrm>
            <a:off x="7464766" y="1437694"/>
            <a:ext cx="1093969" cy="132819"/>
            <a:chOff x="7464766" y="1437694"/>
            <a:chExt cx="1093969" cy="132819"/>
          </a:xfrm>
        </p:grpSpPr>
        <p:sp>
          <p:nvSpPr>
            <p:cNvPr id="20" name="Google Shape;352;g13f0669aa9c_0_133">
              <a:extLst>
                <a:ext uri="{FF2B5EF4-FFF2-40B4-BE49-F238E27FC236}">
                  <a16:creationId xmlns:a16="http://schemas.microsoft.com/office/drawing/2014/main" id="{7E37D6A6-2918-4175-8438-32C084D20A23}"/>
                </a:ext>
              </a:extLst>
            </p:cNvPr>
            <p:cNvSpPr/>
            <p:nvPr/>
          </p:nvSpPr>
          <p:spPr>
            <a:xfrm>
              <a:off x="7464766" y="1437694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1" name="Google Shape;354;g13f0669aa9c_0_133">
              <a:extLst>
                <a:ext uri="{FF2B5EF4-FFF2-40B4-BE49-F238E27FC236}">
                  <a16:creationId xmlns:a16="http://schemas.microsoft.com/office/drawing/2014/main" id="{B186FC3D-E4E8-411C-A0CD-D7B2F2CC18CA}"/>
                </a:ext>
              </a:extLst>
            </p:cNvPr>
            <p:cNvSpPr/>
            <p:nvPr/>
          </p:nvSpPr>
          <p:spPr>
            <a:xfrm>
              <a:off x="7659292" y="1437694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Noto Sans" panose="020B0502040504020204" pitchFamily="34" charset="0"/>
                <a:ea typeface="Noto Sans" panose="020B0502040504020204" pitchFamily="34" charset="0"/>
              </a:endParaRPr>
            </a:p>
          </p:txBody>
        </p:sp>
        <p:sp>
          <p:nvSpPr>
            <p:cNvPr id="22" name="Google Shape;355;g13f0669aa9c_0_133">
              <a:extLst>
                <a:ext uri="{FF2B5EF4-FFF2-40B4-BE49-F238E27FC236}">
                  <a16:creationId xmlns:a16="http://schemas.microsoft.com/office/drawing/2014/main" id="{427F2655-E834-4918-99A8-0ACFD6B0A34F}"/>
                </a:ext>
              </a:extLst>
            </p:cNvPr>
            <p:cNvSpPr/>
            <p:nvPr/>
          </p:nvSpPr>
          <p:spPr>
            <a:xfrm>
              <a:off x="7853817" y="1437694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3" name="Google Shape;354;g13f0669aa9c_0_133">
              <a:extLst>
                <a:ext uri="{FF2B5EF4-FFF2-40B4-BE49-F238E27FC236}">
                  <a16:creationId xmlns:a16="http://schemas.microsoft.com/office/drawing/2014/main" id="{E8BBB60E-BD26-4842-8AFD-3D389A2B097D}"/>
                </a:ext>
              </a:extLst>
            </p:cNvPr>
            <p:cNvSpPr/>
            <p:nvPr/>
          </p:nvSpPr>
          <p:spPr>
            <a:xfrm>
              <a:off x="8048342" y="1440913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4" name="Google Shape;355;g13f0669aa9c_0_133">
              <a:extLst>
                <a:ext uri="{FF2B5EF4-FFF2-40B4-BE49-F238E27FC236}">
                  <a16:creationId xmlns:a16="http://schemas.microsoft.com/office/drawing/2014/main" id="{892D1109-9F97-47F6-B26A-D366526D9EC4}"/>
                </a:ext>
              </a:extLst>
            </p:cNvPr>
            <p:cNvSpPr/>
            <p:nvPr/>
          </p:nvSpPr>
          <p:spPr>
            <a:xfrm>
              <a:off x="8242867" y="1440913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5" name="Google Shape;355;g13f0669aa9c_0_133">
              <a:extLst>
                <a:ext uri="{FF2B5EF4-FFF2-40B4-BE49-F238E27FC236}">
                  <a16:creationId xmlns:a16="http://schemas.microsoft.com/office/drawing/2014/main" id="{F0A83ECC-91BF-44B3-BB86-20B84E016125}"/>
                </a:ext>
              </a:extLst>
            </p:cNvPr>
            <p:cNvSpPr/>
            <p:nvPr/>
          </p:nvSpPr>
          <p:spPr>
            <a:xfrm>
              <a:off x="8429135" y="1440911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93C8109-8FC0-40B5-8DE9-92BEF9E2FB1E}"/>
              </a:ext>
            </a:extLst>
          </p:cNvPr>
          <p:cNvGrpSpPr/>
          <p:nvPr/>
        </p:nvGrpSpPr>
        <p:grpSpPr>
          <a:xfrm>
            <a:off x="7515566" y="3037894"/>
            <a:ext cx="1093969" cy="132819"/>
            <a:chOff x="7515566" y="3050594"/>
            <a:chExt cx="1093969" cy="132819"/>
          </a:xfrm>
        </p:grpSpPr>
        <p:sp>
          <p:nvSpPr>
            <p:cNvPr id="28" name="Google Shape;352;g13f0669aa9c_0_133">
              <a:extLst>
                <a:ext uri="{FF2B5EF4-FFF2-40B4-BE49-F238E27FC236}">
                  <a16:creationId xmlns:a16="http://schemas.microsoft.com/office/drawing/2014/main" id="{8FA05E63-D0AD-466D-A0FB-742F328F9A84}"/>
                </a:ext>
              </a:extLst>
            </p:cNvPr>
            <p:cNvSpPr/>
            <p:nvPr/>
          </p:nvSpPr>
          <p:spPr>
            <a:xfrm>
              <a:off x="7515566" y="3050594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29" name="Google Shape;354;g13f0669aa9c_0_133">
              <a:extLst>
                <a:ext uri="{FF2B5EF4-FFF2-40B4-BE49-F238E27FC236}">
                  <a16:creationId xmlns:a16="http://schemas.microsoft.com/office/drawing/2014/main" id="{F5296EDE-9B08-403F-A728-291383344B1C}"/>
                </a:ext>
              </a:extLst>
            </p:cNvPr>
            <p:cNvSpPr/>
            <p:nvPr/>
          </p:nvSpPr>
          <p:spPr>
            <a:xfrm>
              <a:off x="7710092" y="3050594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Noto Sans" panose="020B0502040504020204" pitchFamily="34" charset="0"/>
                <a:ea typeface="Noto Sans" panose="020B0502040504020204" pitchFamily="34" charset="0"/>
              </a:endParaRPr>
            </a:p>
          </p:txBody>
        </p:sp>
        <p:sp>
          <p:nvSpPr>
            <p:cNvPr id="30" name="Google Shape;355;g13f0669aa9c_0_133">
              <a:extLst>
                <a:ext uri="{FF2B5EF4-FFF2-40B4-BE49-F238E27FC236}">
                  <a16:creationId xmlns:a16="http://schemas.microsoft.com/office/drawing/2014/main" id="{FEE444D6-8380-4707-8C11-4B7FDCA87804}"/>
                </a:ext>
              </a:extLst>
            </p:cNvPr>
            <p:cNvSpPr/>
            <p:nvPr/>
          </p:nvSpPr>
          <p:spPr>
            <a:xfrm>
              <a:off x="7904617" y="3050594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1" name="Google Shape;354;g13f0669aa9c_0_133">
              <a:extLst>
                <a:ext uri="{FF2B5EF4-FFF2-40B4-BE49-F238E27FC236}">
                  <a16:creationId xmlns:a16="http://schemas.microsoft.com/office/drawing/2014/main" id="{F3DA6FCD-FA03-48F6-B9DD-1AB7BC443446}"/>
                </a:ext>
              </a:extLst>
            </p:cNvPr>
            <p:cNvSpPr/>
            <p:nvPr/>
          </p:nvSpPr>
          <p:spPr>
            <a:xfrm>
              <a:off x="8099142" y="3053813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2" name="Google Shape;355;g13f0669aa9c_0_133">
              <a:extLst>
                <a:ext uri="{FF2B5EF4-FFF2-40B4-BE49-F238E27FC236}">
                  <a16:creationId xmlns:a16="http://schemas.microsoft.com/office/drawing/2014/main" id="{47BEB119-77CD-4B16-BD49-F9061E5DFB1F}"/>
                </a:ext>
              </a:extLst>
            </p:cNvPr>
            <p:cNvSpPr/>
            <p:nvPr/>
          </p:nvSpPr>
          <p:spPr>
            <a:xfrm>
              <a:off x="8293667" y="3053813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3" name="Google Shape;355;g13f0669aa9c_0_133">
              <a:extLst>
                <a:ext uri="{FF2B5EF4-FFF2-40B4-BE49-F238E27FC236}">
                  <a16:creationId xmlns:a16="http://schemas.microsoft.com/office/drawing/2014/main" id="{F760B3D1-572C-47A3-8888-C757AF6FB650}"/>
                </a:ext>
              </a:extLst>
            </p:cNvPr>
            <p:cNvSpPr/>
            <p:nvPr/>
          </p:nvSpPr>
          <p:spPr>
            <a:xfrm>
              <a:off x="8479935" y="3053811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ED397D6-E7CC-44E6-97C3-D68CC8BF056D}"/>
              </a:ext>
            </a:extLst>
          </p:cNvPr>
          <p:cNvGrpSpPr/>
          <p:nvPr/>
        </p:nvGrpSpPr>
        <p:grpSpPr>
          <a:xfrm>
            <a:off x="7464766" y="4609002"/>
            <a:ext cx="1093969" cy="132819"/>
            <a:chOff x="7464766" y="4609002"/>
            <a:chExt cx="1093969" cy="132819"/>
          </a:xfrm>
        </p:grpSpPr>
        <p:sp>
          <p:nvSpPr>
            <p:cNvPr id="36" name="Google Shape;352;g13f0669aa9c_0_133">
              <a:extLst>
                <a:ext uri="{FF2B5EF4-FFF2-40B4-BE49-F238E27FC236}">
                  <a16:creationId xmlns:a16="http://schemas.microsoft.com/office/drawing/2014/main" id="{1F0981CF-DAFB-4C57-B811-A538FC0DB407}"/>
                </a:ext>
              </a:extLst>
            </p:cNvPr>
            <p:cNvSpPr/>
            <p:nvPr/>
          </p:nvSpPr>
          <p:spPr>
            <a:xfrm>
              <a:off x="7464766" y="4609002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7" name="Google Shape;354;g13f0669aa9c_0_133">
              <a:extLst>
                <a:ext uri="{FF2B5EF4-FFF2-40B4-BE49-F238E27FC236}">
                  <a16:creationId xmlns:a16="http://schemas.microsoft.com/office/drawing/2014/main" id="{118C1C58-DE50-43BF-AABC-DA18F8459E9F}"/>
                </a:ext>
              </a:extLst>
            </p:cNvPr>
            <p:cNvSpPr/>
            <p:nvPr/>
          </p:nvSpPr>
          <p:spPr>
            <a:xfrm>
              <a:off x="7659292" y="4609002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Noto Sans" panose="020B0502040504020204" pitchFamily="34" charset="0"/>
                <a:ea typeface="Noto Sans" panose="020B0502040504020204" pitchFamily="34" charset="0"/>
              </a:endParaRPr>
            </a:p>
          </p:txBody>
        </p:sp>
        <p:sp>
          <p:nvSpPr>
            <p:cNvPr id="38" name="Google Shape;355;g13f0669aa9c_0_133">
              <a:extLst>
                <a:ext uri="{FF2B5EF4-FFF2-40B4-BE49-F238E27FC236}">
                  <a16:creationId xmlns:a16="http://schemas.microsoft.com/office/drawing/2014/main" id="{BB791DB7-26E4-470A-B452-02EE6288C254}"/>
                </a:ext>
              </a:extLst>
            </p:cNvPr>
            <p:cNvSpPr/>
            <p:nvPr/>
          </p:nvSpPr>
          <p:spPr>
            <a:xfrm>
              <a:off x="7853817" y="4609002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9" name="Google Shape;354;g13f0669aa9c_0_133">
              <a:extLst>
                <a:ext uri="{FF2B5EF4-FFF2-40B4-BE49-F238E27FC236}">
                  <a16:creationId xmlns:a16="http://schemas.microsoft.com/office/drawing/2014/main" id="{95A94EF2-9506-4683-866E-0916DC199FBC}"/>
                </a:ext>
              </a:extLst>
            </p:cNvPr>
            <p:cNvSpPr/>
            <p:nvPr/>
          </p:nvSpPr>
          <p:spPr>
            <a:xfrm>
              <a:off x="8048342" y="4612221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0" name="Google Shape;355;g13f0669aa9c_0_133">
              <a:extLst>
                <a:ext uri="{FF2B5EF4-FFF2-40B4-BE49-F238E27FC236}">
                  <a16:creationId xmlns:a16="http://schemas.microsoft.com/office/drawing/2014/main" id="{A7FDFBDF-2543-431A-BFD1-20825F963FD5}"/>
                </a:ext>
              </a:extLst>
            </p:cNvPr>
            <p:cNvSpPr/>
            <p:nvPr/>
          </p:nvSpPr>
          <p:spPr>
            <a:xfrm>
              <a:off x="8242867" y="4612221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1" name="Google Shape;355;g13f0669aa9c_0_133">
              <a:extLst>
                <a:ext uri="{FF2B5EF4-FFF2-40B4-BE49-F238E27FC236}">
                  <a16:creationId xmlns:a16="http://schemas.microsoft.com/office/drawing/2014/main" id="{4DCB4B68-3880-452F-9CE9-ABE6B0156B57}"/>
                </a:ext>
              </a:extLst>
            </p:cNvPr>
            <p:cNvSpPr/>
            <p:nvPr/>
          </p:nvSpPr>
          <p:spPr>
            <a:xfrm>
              <a:off x="8429135" y="4612219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4D61557F-9F32-486E-B9FB-D279E1CA1AF1}"/>
              </a:ext>
            </a:extLst>
          </p:cNvPr>
          <p:cNvGrpSpPr/>
          <p:nvPr/>
        </p:nvGrpSpPr>
        <p:grpSpPr>
          <a:xfrm>
            <a:off x="8656072" y="3037894"/>
            <a:ext cx="510393" cy="129602"/>
            <a:chOff x="8681472" y="1433795"/>
            <a:chExt cx="510393" cy="129602"/>
          </a:xfrm>
        </p:grpSpPr>
        <p:sp>
          <p:nvSpPr>
            <p:cNvPr id="54" name="Google Shape;354;g13f0669aa9c_0_133">
              <a:extLst>
                <a:ext uri="{FF2B5EF4-FFF2-40B4-BE49-F238E27FC236}">
                  <a16:creationId xmlns:a16="http://schemas.microsoft.com/office/drawing/2014/main" id="{5339259E-8A35-482C-B576-28E4EBF1E56D}"/>
                </a:ext>
              </a:extLst>
            </p:cNvPr>
            <p:cNvSpPr/>
            <p:nvPr/>
          </p:nvSpPr>
          <p:spPr>
            <a:xfrm>
              <a:off x="8681472" y="1433797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55" name="Google Shape;355;g13f0669aa9c_0_133">
              <a:extLst>
                <a:ext uri="{FF2B5EF4-FFF2-40B4-BE49-F238E27FC236}">
                  <a16:creationId xmlns:a16="http://schemas.microsoft.com/office/drawing/2014/main" id="{6E78AE42-531E-4167-88BF-57166A8202ED}"/>
                </a:ext>
              </a:extLst>
            </p:cNvPr>
            <p:cNvSpPr/>
            <p:nvPr/>
          </p:nvSpPr>
          <p:spPr>
            <a:xfrm>
              <a:off x="8875997" y="1433797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56" name="Google Shape;355;g13f0669aa9c_0_133">
              <a:extLst>
                <a:ext uri="{FF2B5EF4-FFF2-40B4-BE49-F238E27FC236}">
                  <a16:creationId xmlns:a16="http://schemas.microsoft.com/office/drawing/2014/main" id="{07126135-3AC9-4E78-8D6C-1251BD9089A4}"/>
                </a:ext>
              </a:extLst>
            </p:cNvPr>
            <p:cNvSpPr/>
            <p:nvPr/>
          </p:nvSpPr>
          <p:spPr>
            <a:xfrm>
              <a:off x="9062265" y="1433795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256891E-7BAD-469E-B835-1D1B5AE1C68E}"/>
              </a:ext>
            </a:extLst>
          </p:cNvPr>
          <p:cNvGrpSpPr/>
          <p:nvPr/>
        </p:nvGrpSpPr>
        <p:grpSpPr>
          <a:xfrm>
            <a:off x="8631918" y="1433750"/>
            <a:ext cx="510393" cy="129602"/>
            <a:chOff x="8681472" y="1433795"/>
            <a:chExt cx="510393" cy="129602"/>
          </a:xfrm>
        </p:grpSpPr>
        <p:sp>
          <p:nvSpPr>
            <p:cNvPr id="58" name="Google Shape;354;g13f0669aa9c_0_133">
              <a:extLst>
                <a:ext uri="{FF2B5EF4-FFF2-40B4-BE49-F238E27FC236}">
                  <a16:creationId xmlns:a16="http://schemas.microsoft.com/office/drawing/2014/main" id="{E87B414D-2B02-42BC-86C7-ADEB16DD5E5B}"/>
                </a:ext>
              </a:extLst>
            </p:cNvPr>
            <p:cNvSpPr/>
            <p:nvPr/>
          </p:nvSpPr>
          <p:spPr>
            <a:xfrm>
              <a:off x="8681472" y="1433797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59" name="Google Shape;355;g13f0669aa9c_0_133">
              <a:extLst>
                <a:ext uri="{FF2B5EF4-FFF2-40B4-BE49-F238E27FC236}">
                  <a16:creationId xmlns:a16="http://schemas.microsoft.com/office/drawing/2014/main" id="{9C36822E-304E-4564-84AF-3B00A89D276C}"/>
                </a:ext>
              </a:extLst>
            </p:cNvPr>
            <p:cNvSpPr/>
            <p:nvPr/>
          </p:nvSpPr>
          <p:spPr>
            <a:xfrm>
              <a:off x="8875997" y="1433797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0" name="Google Shape;355;g13f0669aa9c_0_133">
              <a:extLst>
                <a:ext uri="{FF2B5EF4-FFF2-40B4-BE49-F238E27FC236}">
                  <a16:creationId xmlns:a16="http://schemas.microsoft.com/office/drawing/2014/main" id="{192406C7-1C89-48D8-B9AD-269AE525AC5C}"/>
                </a:ext>
              </a:extLst>
            </p:cNvPr>
            <p:cNvSpPr/>
            <p:nvPr/>
          </p:nvSpPr>
          <p:spPr>
            <a:xfrm>
              <a:off x="9062265" y="1433795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0AFCBD1-D251-455C-8F02-1F13CE084926}"/>
              </a:ext>
            </a:extLst>
          </p:cNvPr>
          <p:cNvGrpSpPr/>
          <p:nvPr/>
        </p:nvGrpSpPr>
        <p:grpSpPr>
          <a:xfrm>
            <a:off x="8623532" y="4609202"/>
            <a:ext cx="510393" cy="129602"/>
            <a:chOff x="8681472" y="1433795"/>
            <a:chExt cx="510393" cy="129602"/>
          </a:xfrm>
        </p:grpSpPr>
        <p:sp>
          <p:nvSpPr>
            <p:cNvPr id="62" name="Google Shape;354;g13f0669aa9c_0_133">
              <a:extLst>
                <a:ext uri="{FF2B5EF4-FFF2-40B4-BE49-F238E27FC236}">
                  <a16:creationId xmlns:a16="http://schemas.microsoft.com/office/drawing/2014/main" id="{FCE8DA26-5DE5-4C72-B339-B8A5F77E0D8B}"/>
                </a:ext>
              </a:extLst>
            </p:cNvPr>
            <p:cNvSpPr/>
            <p:nvPr/>
          </p:nvSpPr>
          <p:spPr>
            <a:xfrm>
              <a:off x="8681472" y="1433797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3" name="Google Shape;355;g13f0669aa9c_0_133">
              <a:extLst>
                <a:ext uri="{FF2B5EF4-FFF2-40B4-BE49-F238E27FC236}">
                  <a16:creationId xmlns:a16="http://schemas.microsoft.com/office/drawing/2014/main" id="{9E4D0B3D-718D-4381-89E2-EA9357235B10}"/>
                </a:ext>
              </a:extLst>
            </p:cNvPr>
            <p:cNvSpPr/>
            <p:nvPr/>
          </p:nvSpPr>
          <p:spPr>
            <a:xfrm>
              <a:off x="8875997" y="1433797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64" name="Google Shape;355;g13f0669aa9c_0_133">
              <a:extLst>
                <a:ext uri="{FF2B5EF4-FFF2-40B4-BE49-F238E27FC236}">
                  <a16:creationId xmlns:a16="http://schemas.microsoft.com/office/drawing/2014/main" id="{478EAA91-6984-4120-A9AD-252902C3243B}"/>
                </a:ext>
              </a:extLst>
            </p:cNvPr>
            <p:cNvSpPr/>
            <p:nvPr/>
          </p:nvSpPr>
          <p:spPr>
            <a:xfrm>
              <a:off x="9062265" y="1433795"/>
              <a:ext cx="129600" cy="129600"/>
            </a:xfrm>
            <a:prstGeom prst="ellipse">
              <a:avLst/>
            </a:prstGeom>
            <a:noFill/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44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f0669aa9c_0_133"/>
          <p:cNvSpPr txBox="1"/>
          <p:nvPr/>
        </p:nvSpPr>
        <p:spPr>
          <a:xfrm>
            <a:off x="2526580" y="1410825"/>
            <a:ext cx="341702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400"/>
            </a:pPr>
            <a:r>
              <a:rPr lang="pt-BR" sz="3600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O que faremos em 2023</a:t>
            </a:r>
            <a:endParaRPr lang="pt-BR" sz="3600" b="1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351" name="Google Shape;351;g13f0669aa9c_0_133"/>
          <p:cNvSpPr/>
          <p:nvPr/>
        </p:nvSpPr>
        <p:spPr>
          <a:xfrm>
            <a:off x="2541475" y="2839525"/>
            <a:ext cx="3563100" cy="2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800"/>
            </a:pPr>
            <a:r>
              <a:rPr lang="pt-BR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Estamos pensando constantemente nas ações que a Meta pode implementar na Porto e destacaremos algumas.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53" name="Google Shape;353;g13f0669aa9c_0_133"/>
          <p:cNvSpPr txBox="1"/>
          <p:nvPr/>
        </p:nvSpPr>
        <p:spPr>
          <a:xfrm>
            <a:off x="7358530" y="1593502"/>
            <a:ext cx="3802003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Ações Mensais de Integração do time</a:t>
            </a:r>
            <a:endParaRPr sz="1400" b="1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5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Mensalmente realizaremos no mínimo uma ação de integração do time.</a:t>
            </a:r>
            <a:endParaRPr sz="15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361" name="Google Shape;361;g13f0669aa9c_0_133"/>
          <p:cNvSpPr txBox="1"/>
          <p:nvPr/>
        </p:nvSpPr>
        <p:spPr>
          <a:xfrm>
            <a:off x="7368397" y="4496515"/>
            <a:ext cx="3563099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400" b="1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Mapear tutores/padrinhos </a:t>
            </a:r>
            <a:endParaRPr sz="1400" b="1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5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Mapearemos tutores por tecnologia para que possam apoiar os demais profissionais nos projetos e também padrinhos por projetos para ajudar os novos profissionais que entrarão na operação.</a:t>
            </a:r>
            <a:endParaRPr sz="15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ED397D6-E7CC-44E6-97C3-D68CC8BF056D}"/>
              </a:ext>
            </a:extLst>
          </p:cNvPr>
          <p:cNvGrpSpPr/>
          <p:nvPr/>
        </p:nvGrpSpPr>
        <p:grpSpPr>
          <a:xfrm>
            <a:off x="7446467" y="4320553"/>
            <a:ext cx="1093969" cy="132819"/>
            <a:chOff x="7464766" y="4609002"/>
            <a:chExt cx="1093969" cy="132819"/>
          </a:xfrm>
        </p:grpSpPr>
        <p:sp>
          <p:nvSpPr>
            <p:cNvPr id="36" name="Google Shape;352;g13f0669aa9c_0_133">
              <a:extLst>
                <a:ext uri="{FF2B5EF4-FFF2-40B4-BE49-F238E27FC236}">
                  <a16:creationId xmlns:a16="http://schemas.microsoft.com/office/drawing/2014/main" id="{1F0981CF-DAFB-4C57-B811-A538FC0DB407}"/>
                </a:ext>
              </a:extLst>
            </p:cNvPr>
            <p:cNvSpPr/>
            <p:nvPr/>
          </p:nvSpPr>
          <p:spPr>
            <a:xfrm>
              <a:off x="7464766" y="4609002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7" name="Google Shape;354;g13f0669aa9c_0_133">
              <a:extLst>
                <a:ext uri="{FF2B5EF4-FFF2-40B4-BE49-F238E27FC236}">
                  <a16:creationId xmlns:a16="http://schemas.microsoft.com/office/drawing/2014/main" id="{118C1C58-DE50-43BF-AABC-DA18F8459E9F}"/>
                </a:ext>
              </a:extLst>
            </p:cNvPr>
            <p:cNvSpPr/>
            <p:nvPr/>
          </p:nvSpPr>
          <p:spPr>
            <a:xfrm>
              <a:off x="7659292" y="4609002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Noto Sans" panose="020B0502040504020204" pitchFamily="34" charset="0"/>
                <a:ea typeface="Noto Sans" panose="020B0502040504020204" pitchFamily="34" charset="0"/>
              </a:endParaRPr>
            </a:p>
          </p:txBody>
        </p:sp>
        <p:sp>
          <p:nvSpPr>
            <p:cNvPr id="38" name="Google Shape;355;g13f0669aa9c_0_133">
              <a:extLst>
                <a:ext uri="{FF2B5EF4-FFF2-40B4-BE49-F238E27FC236}">
                  <a16:creationId xmlns:a16="http://schemas.microsoft.com/office/drawing/2014/main" id="{BB791DB7-26E4-470A-B452-02EE6288C254}"/>
                </a:ext>
              </a:extLst>
            </p:cNvPr>
            <p:cNvSpPr/>
            <p:nvPr/>
          </p:nvSpPr>
          <p:spPr>
            <a:xfrm>
              <a:off x="7853817" y="4609002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39" name="Google Shape;354;g13f0669aa9c_0_133">
              <a:extLst>
                <a:ext uri="{FF2B5EF4-FFF2-40B4-BE49-F238E27FC236}">
                  <a16:creationId xmlns:a16="http://schemas.microsoft.com/office/drawing/2014/main" id="{95A94EF2-9506-4683-866E-0916DC199FBC}"/>
                </a:ext>
              </a:extLst>
            </p:cNvPr>
            <p:cNvSpPr/>
            <p:nvPr/>
          </p:nvSpPr>
          <p:spPr>
            <a:xfrm>
              <a:off x="8048342" y="4612221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0" name="Google Shape;355;g13f0669aa9c_0_133">
              <a:extLst>
                <a:ext uri="{FF2B5EF4-FFF2-40B4-BE49-F238E27FC236}">
                  <a16:creationId xmlns:a16="http://schemas.microsoft.com/office/drawing/2014/main" id="{A7FDFBDF-2543-431A-BFD1-20825F963FD5}"/>
                </a:ext>
              </a:extLst>
            </p:cNvPr>
            <p:cNvSpPr/>
            <p:nvPr/>
          </p:nvSpPr>
          <p:spPr>
            <a:xfrm>
              <a:off x="8242867" y="4612221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41" name="Google Shape;355;g13f0669aa9c_0_133">
              <a:extLst>
                <a:ext uri="{FF2B5EF4-FFF2-40B4-BE49-F238E27FC236}">
                  <a16:creationId xmlns:a16="http://schemas.microsoft.com/office/drawing/2014/main" id="{4DCB4B68-3880-452F-9CE9-ABE6B0156B57}"/>
                </a:ext>
              </a:extLst>
            </p:cNvPr>
            <p:cNvSpPr/>
            <p:nvPr/>
          </p:nvSpPr>
          <p:spPr>
            <a:xfrm>
              <a:off x="8429135" y="4612219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</p:grpSp>
      <p:sp>
        <p:nvSpPr>
          <p:cNvPr id="34" name="Google Shape;350;g13f0669aa9c_0_133">
            <a:extLst>
              <a:ext uri="{FF2B5EF4-FFF2-40B4-BE49-F238E27FC236}">
                <a16:creationId xmlns:a16="http://schemas.microsoft.com/office/drawing/2014/main" id="{0471F241-3658-4EF7-9435-F11EC6664E22}"/>
              </a:ext>
            </a:extLst>
          </p:cNvPr>
          <p:cNvSpPr txBox="1"/>
          <p:nvPr/>
        </p:nvSpPr>
        <p:spPr>
          <a:xfrm>
            <a:off x="3012675" y="4273671"/>
            <a:ext cx="324270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1" dirty="0">
                <a:solidFill>
                  <a:srgbClr val="FF6964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E o que você sugere para fazermos?</a:t>
            </a:r>
            <a:endParaRPr sz="3600" b="1" i="0" u="none" strike="noStrike" cap="none" dirty="0">
              <a:solidFill>
                <a:srgbClr val="FF6964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42" name="Google Shape;352;g13f0669aa9c_0_133">
            <a:extLst>
              <a:ext uri="{FF2B5EF4-FFF2-40B4-BE49-F238E27FC236}">
                <a16:creationId xmlns:a16="http://schemas.microsoft.com/office/drawing/2014/main" id="{A9A37DF3-D5D6-47C1-B392-46DB42C2C155}"/>
              </a:ext>
            </a:extLst>
          </p:cNvPr>
          <p:cNvSpPr/>
          <p:nvPr/>
        </p:nvSpPr>
        <p:spPr>
          <a:xfrm>
            <a:off x="7464766" y="277221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43" name="Google Shape;354;g13f0669aa9c_0_133">
            <a:extLst>
              <a:ext uri="{FF2B5EF4-FFF2-40B4-BE49-F238E27FC236}">
                <a16:creationId xmlns:a16="http://schemas.microsoft.com/office/drawing/2014/main" id="{C6902438-DC4A-4055-9FEE-7B0C437F674C}"/>
              </a:ext>
            </a:extLst>
          </p:cNvPr>
          <p:cNvSpPr/>
          <p:nvPr/>
        </p:nvSpPr>
        <p:spPr>
          <a:xfrm>
            <a:off x="7659292" y="277221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>
              <a:latin typeface="Noto Sans" panose="020B0502040504020204" pitchFamily="34" charset="0"/>
              <a:ea typeface="Noto Sans" panose="020B0502040504020204" pitchFamily="34" charset="0"/>
            </a:endParaRPr>
          </a:p>
        </p:txBody>
      </p:sp>
      <p:sp>
        <p:nvSpPr>
          <p:cNvPr id="44" name="Google Shape;355;g13f0669aa9c_0_133">
            <a:extLst>
              <a:ext uri="{FF2B5EF4-FFF2-40B4-BE49-F238E27FC236}">
                <a16:creationId xmlns:a16="http://schemas.microsoft.com/office/drawing/2014/main" id="{1FC8D15B-EDC1-4AA3-BB60-1ED36BE819FF}"/>
              </a:ext>
            </a:extLst>
          </p:cNvPr>
          <p:cNvSpPr/>
          <p:nvPr/>
        </p:nvSpPr>
        <p:spPr>
          <a:xfrm>
            <a:off x="7853817" y="2772213"/>
            <a:ext cx="129600" cy="129600"/>
          </a:xfrm>
          <a:prstGeom prst="ellipse">
            <a:avLst/>
          </a:prstGeom>
          <a:solidFill>
            <a:srgbClr val="FF6964"/>
          </a:solidFill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45" name="Google Shape;354;g13f0669aa9c_0_133">
            <a:extLst>
              <a:ext uri="{FF2B5EF4-FFF2-40B4-BE49-F238E27FC236}">
                <a16:creationId xmlns:a16="http://schemas.microsoft.com/office/drawing/2014/main" id="{3E76F54E-F267-45D2-916F-D30C1B470DF1}"/>
              </a:ext>
            </a:extLst>
          </p:cNvPr>
          <p:cNvSpPr/>
          <p:nvPr/>
        </p:nvSpPr>
        <p:spPr>
          <a:xfrm>
            <a:off x="8048342" y="2775432"/>
            <a:ext cx="129600" cy="129600"/>
          </a:xfrm>
          <a:prstGeom prst="ellipse">
            <a:avLst/>
          </a:prstGeom>
          <a:solidFill>
            <a:srgbClr val="FF6964"/>
          </a:solidFill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46" name="Google Shape;355;g13f0669aa9c_0_133">
            <a:extLst>
              <a:ext uri="{FF2B5EF4-FFF2-40B4-BE49-F238E27FC236}">
                <a16:creationId xmlns:a16="http://schemas.microsoft.com/office/drawing/2014/main" id="{C80F9C1B-8FE2-4233-A600-3E270D46CC45}"/>
              </a:ext>
            </a:extLst>
          </p:cNvPr>
          <p:cNvSpPr/>
          <p:nvPr/>
        </p:nvSpPr>
        <p:spPr>
          <a:xfrm>
            <a:off x="8242867" y="2775432"/>
            <a:ext cx="129600" cy="129600"/>
          </a:xfrm>
          <a:prstGeom prst="ellipse">
            <a:avLst/>
          </a:prstGeom>
          <a:solidFill>
            <a:srgbClr val="FF6964"/>
          </a:solidFill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47" name="Google Shape;355;g13f0669aa9c_0_133">
            <a:extLst>
              <a:ext uri="{FF2B5EF4-FFF2-40B4-BE49-F238E27FC236}">
                <a16:creationId xmlns:a16="http://schemas.microsoft.com/office/drawing/2014/main" id="{6045E1E0-72DC-4471-B650-73823E254091}"/>
              </a:ext>
            </a:extLst>
          </p:cNvPr>
          <p:cNvSpPr/>
          <p:nvPr/>
        </p:nvSpPr>
        <p:spPr>
          <a:xfrm>
            <a:off x="8429135" y="2775430"/>
            <a:ext cx="129600" cy="129600"/>
          </a:xfrm>
          <a:prstGeom prst="ellipse">
            <a:avLst/>
          </a:prstGeom>
          <a:solidFill>
            <a:srgbClr val="FF6964"/>
          </a:solidFill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AF20E95C-8B40-41A1-9A15-F4151A36B24F}"/>
              </a:ext>
            </a:extLst>
          </p:cNvPr>
          <p:cNvGrpSpPr/>
          <p:nvPr/>
        </p:nvGrpSpPr>
        <p:grpSpPr>
          <a:xfrm>
            <a:off x="7436432" y="1434951"/>
            <a:ext cx="1093969" cy="132819"/>
            <a:chOff x="7464766" y="4609002"/>
            <a:chExt cx="1093969" cy="132819"/>
          </a:xfrm>
        </p:grpSpPr>
        <p:sp>
          <p:nvSpPr>
            <p:cNvPr id="49" name="Google Shape;352;g13f0669aa9c_0_133">
              <a:extLst>
                <a:ext uri="{FF2B5EF4-FFF2-40B4-BE49-F238E27FC236}">
                  <a16:creationId xmlns:a16="http://schemas.microsoft.com/office/drawing/2014/main" id="{19CB8AC6-9300-43AE-84D4-28886A6955E2}"/>
                </a:ext>
              </a:extLst>
            </p:cNvPr>
            <p:cNvSpPr/>
            <p:nvPr/>
          </p:nvSpPr>
          <p:spPr>
            <a:xfrm>
              <a:off x="7464766" y="4609002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50" name="Google Shape;354;g13f0669aa9c_0_133">
              <a:extLst>
                <a:ext uri="{FF2B5EF4-FFF2-40B4-BE49-F238E27FC236}">
                  <a16:creationId xmlns:a16="http://schemas.microsoft.com/office/drawing/2014/main" id="{2B7B7CF6-4CF9-440D-8ED7-160F3A896ADA}"/>
                </a:ext>
              </a:extLst>
            </p:cNvPr>
            <p:cNvSpPr/>
            <p:nvPr/>
          </p:nvSpPr>
          <p:spPr>
            <a:xfrm>
              <a:off x="7659292" y="4609002"/>
              <a:ext cx="129600" cy="129600"/>
            </a:xfrm>
            <a:prstGeom prst="ellipse">
              <a:avLst/>
            </a:prstGeom>
            <a:solidFill>
              <a:srgbClr val="FF6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SzPts val="1400"/>
              </a:pPr>
              <a:endParaRPr>
                <a:latin typeface="Noto Sans" panose="020B0502040504020204" pitchFamily="34" charset="0"/>
                <a:ea typeface="Noto Sans" panose="020B0502040504020204" pitchFamily="34" charset="0"/>
              </a:endParaRPr>
            </a:p>
          </p:txBody>
        </p:sp>
        <p:sp>
          <p:nvSpPr>
            <p:cNvPr id="51" name="Google Shape;355;g13f0669aa9c_0_133">
              <a:extLst>
                <a:ext uri="{FF2B5EF4-FFF2-40B4-BE49-F238E27FC236}">
                  <a16:creationId xmlns:a16="http://schemas.microsoft.com/office/drawing/2014/main" id="{EBC38025-F652-4302-BDA9-17F9E96D7EE3}"/>
                </a:ext>
              </a:extLst>
            </p:cNvPr>
            <p:cNvSpPr/>
            <p:nvPr/>
          </p:nvSpPr>
          <p:spPr>
            <a:xfrm>
              <a:off x="7853817" y="4609002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52" name="Google Shape;354;g13f0669aa9c_0_133">
              <a:extLst>
                <a:ext uri="{FF2B5EF4-FFF2-40B4-BE49-F238E27FC236}">
                  <a16:creationId xmlns:a16="http://schemas.microsoft.com/office/drawing/2014/main" id="{4015211E-A4BC-4204-B953-A41DE8098601}"/>
                </a:ext>
              </a:extLst>
            </p:cNvPr>
            <p:cNvSpPr/>
            <p:nvPr/>
          </p:nvSpPr>
          <p:spPr>
            <a:xfrm>
              <a:off x="8048342" y="4612221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53" name="Google Shape;355;g13f0669aa9c_0_133">
              <a:extLst>
                <a:ext uri="{FF2B5EF4-FFF2-40B4-BE49-F238E27FC236}">
                  <a16:creationId xmlns:a16="http://schemas.microsoft.com/office/drawing/2014/main" id="{A6585E76-EE75-4E82-BD49-E70AB1C74C7F}"/>
                </a:ext>
              </a:extLst>
            </p:cNvPr>
            <p:cNvSpPr/>
            <p:nvPr/>
          </p:nvSpPr>
          <p:spPr>
            <a:xfrm>
              <a:off x="8242867" y="4612221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  <p:sp>
          <p:nvSpPr>
            <p:cNvPr id="54" name="Google Shape;355;g13f0669aa9c_0_133">
              <a:extLst>
                <a:ext uri="{FF2B5EF4-FFF2-40B4-BE49-F238E27FC236}">
                  <a16:creationId xmlns:a16="http://schemas.microsoft.com/office/drawing/2014/main" id="{8BB3A134-3F35-4939-BFEA-C163C1E26FB2}"/>
                </a:ext>
              </a:extLst>
            </p:cNvPr>
            <p:cNvSpPr/>
            <p:nvPr/>
          </p:nvSpPr>
          <p:spPr>
            <a:xfrm>
              <a:off x="8429135" y="4612219"/>
              <a:ext cx="129600" cy="129600"/>
            </a:xfrm>
            <a:prstGeom prst="ellipse">
              <a:avLst/>
            </a:prstGeom>
            <a:solidFill>
              <a:srgbClr val="FF6964"/>
            </a:solidFill>
            <a:ln w="9525" cap="flat" cmpd="sng">
              <a:solidFill>
                <a:srgbClr val="FF696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u="none" strike="noStrike" cap="none">
                <a:solidFill>
                  <a:srgbClr val="0032FF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Arial"/>
              </a:endParaRPr>
            </a:p>
          </p:txBody>
        </p:sp>
      </p:grpSp>
      <p:sp>
        <p:nvSpPr>
          <p:cNvPr id="55" name="Google Shape;352;g13f0669aa9c_0_133">
            <a:extLst>
              <a:ext uri="{FF2B5EF4-FFF2-40B4-BE49-F238E27FC236}">
                <a16:creationId xmlns:a16="http://schemas.microsoft.com/office/drawing/2014/main" id="{70941041-5189-474A-A61B-5DE688C5FD2F}"/>
              </a:ext>
            </a:extLst>
          </p:cNvPr>
          <p:cNvSpPr/>
          <p:nvPr/>
        </p:nvSpPr>
        <p:spPr>
          <a:xfrm>
            <a:off x="8605896" y="144469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56" name="Google Shape;354;g13f0669aa9c_0_133">
            <a:extLst>
              <a:ext uri="{FF2B5EF4-FFF2-40B4-BE49-F238E27FC236}">
                <a16:creationId xmlns:a16="http://schemas.microsoft.com/office/drawing/2014/main" id="{900EB1E6-738A-43AE-9F35-93149097AB43}"/>
              </a:ext>
            </a:extLst>
          </p:cNvPr>
          <p:cNvSpPr/>
          <p:nvPr/>
        </p:nvSpPr>
        <p:spPr>
          <a:xfrm>
            <a:off x="8800422" y="1444693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57" name="Google Shape;355;g13f0669aa9c_0_133">
            <a:extLst>
              <a:ext uri="{FF2B5EF4-FFF2-40B4-BE49-F238E27FC236}">
                <a16:creationId xmlns:a16="http://schemas.microsoft.com/office/drawing/2014/main" id="{E5106F5C-4982-4999-8B65-D1FAA4D7DF07}"/>
              </a:ext>
            </a:extLst>
          </p:cNvPr>
          <p:cNvSpPr/>
          <p:nvPr/>
        </p:nvSpPr>
        <p:spPr>
          <a:xfrm>
            <a:off x="8994947" y="1444693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58" name="Google Shape;352;g13f0669aa9c_0_133">
            <a:extLst>
              <a:ext uri="{FF2B5EF4-FFF2-40B4-BE49-F238E27FC236}">
                <a16:creationId xmlns:a16="http://schemas.microsoft.com/office/drawing/2014/main" id="{0279A9CA-DDD6-40CB-B1DC-021DB355B492}"/>
              </a:ext>
            </a:extLst>
          </p:cNvPr>
          <p:cNvSpPr/>
          <p:nvPr/>
        </p:nvSpPr>
        <p:spPr>
          <a:xfrm>
            <a:off x="8631296" y="278427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59" name="Google Shape;354;g13f0669aa9c_0_133">
            <a:extLst>
              <a:ext uri="{FF2B5EF4-FFF2-40B4-BE49-F238E27FC236}">
                <a16:creationId xmlns:a16="http://schemas.microsoft.com/office/drawing/2014/main" id="{E9F5C257-EED6-441A-A036-F7410555168F}"/>
              </a:ext>
            </a:extLst>
          </p:cNvPr>
          <p:cNvSpPr/>
          <p:nvPr/>
        </p:nvSpPr>
        <p:spPr>
          <a:xfrm>
            <a:off x="8825822" y="2784273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>
              <a:latin typeface="Noto Sans" panose="020B0502040504020204" pitchFamily="34" charset="0"/>
              <a:ea typeface="Noto Sans" panose="020B0502040504020204" pitchFamily="34" charset="0"/>
            </a:endParaRPr>
          </a:p>
        </p:txBody>
      </p:sp>
      <p:sp>
        <p:nvSpPr>
          <p:cNvPr id="60" name="Google Shape;355;g13f0669aa9c_0_133">
            <a:extLst>
              <a:ext uri="{FF2B5EF4-FFF2-40B4-BE49-F238E27FC236}">
                <a16:creationId xmlns:a16="http://schemas.microsoft.com/office/drawing/2014/main" id="{04797231-0CEC-44A6-BEF9-95EB5A8B67E4}"/>
              </a:ext>
            </a:extLst>
          </p:cNvPr>
          <p:cNvSpPr/>
          <p:nvPr/>
        </p:nvSpPr>
        <p:spPr>
          <a:xfrm>
            <a:off x="9020347" y="2784273"/>
            <a:ext cx="129600" cy="129600"/>
          </a:xfrm>
          <a:prstGeom prst="ellipse">
            <a:avLst/>
          </a:prstGeom>
          <a:noFill/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61" name="Google Shape;352;g13f0669aa9c_0_133">
            <a:extLst>
              <a:ext uri="{FF2B5EF4-FFF2-40B4-BE49-F238E27FC236}">
                <a16:creationId xmlns:a16="http://schemas.microsoft.com/office/drawing/2014/main" id="{8DF3D9E8-7780-4C02-A3EF-E36BB7A87500}"/>
              </a:ext>
            </a:extLst>
          </p:cNvPr>
          <p:cNvSpPr/>
          <p:nvPr/>
        </p:nvSpPr>
        <p:spPr>
          <a:xfrm>
            <a:off x="8602167" y="4337964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62" name="Google Shape;354;g13f0669aa9c_0_133">
            <a:extLst>
              <a:ext uri="{FF2B5EF4-FFF2-40B4-BE49-F238E27FC236}">
                <a16:creationId xmlns:a16="http://schemas.microsoft.com/office/drawing/2014/main" id="{D88F965F-9F1D-4B52-9234-859204FE47A1}"/>
              </a:ext>
            </a:extLst>
          </p:cNvPr>
          <p:cNvSpPr/>
          <p:nvPr/>
        </p:nvSpPr>
        <p:spPr>
          <a:xfrm>
            <a:off x="8796693" y="4337964"/>
            <a:ext cx="129600" cy="129600"/>
          </a:xfrm>
          <a:prstGeom prst="ellipse">
            <a:avLst/>
          </a:prstGeom>
          <a:solidFill>
            <a:srgbClr val="FF69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400"/>
            </a:pPr>
            <a:endParaRPr>
              <a:latin typeface="Noto Sans" panose="020B0502040504020204" pitchFamily="34" charset="0"/>
              <a:ea typeface="Noto Sans" panose="020B0502040504020204" pitchFamily="34" charset="0"/>
            </a:endParaRPr>
          </a:p>
        </p:txBody>
      </p:sp>
      <p:sp>
        <p:nvSpPr>
          <p:cNvPr id="63" name="Google Shape;355;g13f0669aa9c_0_133">
            <a:extLst>
              <a:ext uri="{FF2B5EF4-FFF2-40B4-BE49-F238E27FC236}">
                <a16:creationId xmlns:a16="http://schemas.microsoft.com/office/drawing/2014/main" id="{8E07444A-5B7D-40AF-B1EF-B0309118F268}"/>
              </a:ext>
            </a:extLst>
          </p:cNvPr>
          <p:cNvSpPr/>
          <p:nvPr/>
        </p:nvSpPr>
        <p:spPr>
          <a:xfrm>
            <a:off x="8991218" y="4337964"/>
            <a:ext cx="129600" cy="129600"/>
          </a:xfrm>
          <a:prstGeom prst="ellipse">
            <a:avLst/>
          </a:prstGeom>
          <a:solidFill>
            <a:srgbClr val="FF6964"/>
          </a:solidFill>
          <a:ln w="9525" cap="flat" cmpd="sng">
            <a:solidFill>
              <a:srgbClr val="FF69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u="none" strike="noStrike" cap="none">
              <a:solidFill>
                <a:srgbClr val="0032FF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Arial"/>
            </a:endParaRPr>
          </a:p>
        </p:txBody>
      </p:sp>
      <p:sp>
        <p:nvSpPr>
          <p:cNvPr id="64" name="Google Shape;361;g13f0669aa9c_0_133">
            <a:extLst>
              <a:ext uri="{FF2B5EF4-FFF2-40B4-BE49-F238E27FC236}">
                <a16:creationId xmlns:a16="http://schemas.microsoft.com/office/drawing/2014/main" id="{628A5927-10BA-45E3-8806-C17C4B198E1B}"/>
              </a:ext>
            </a:extLst>
          </p:cNvPr>
          <p:cNvSpPr txBox="1"/>
          <p:nvPr/>
        </p:nvSpPr>
        <p:spPr>
          <a:xfrm>
            <a:off x="7358530" y="2959715"/>
            <a:ext cx="3272834" cy="112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400" b="1" dirty="0">
                <a:solidFill>
                  <a:srgbClr val="0032FF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Café com o gestor</a:t>
            </a:r>
            <a:endParaRPr sz="1400" b="1" dirty="0">
              <a:solidFill>
                <a:srgbClr val="0032FF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5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Semanalmente faremos uma seção de bate papo do time com o gerente da operação.</a:t>
            </a:r>
            <a:endParaRPr sz="15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6118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DA471DCF-060F-9259-9CC6-3240F7B89D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ESTAMOS MUITO FELIZES EM CONTAR COM VOCÊ!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A45C6E74-6CBA-A27E-5594-11638C38A1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SEJA MUITO BEM VINDO</a:t>
            </a:r>
          </a:p>
        </p:txBody>
      </p:sp>
    </p:spTree>
    <p:extLst>
      <p:ext uri="{BB962C8B-B14F-4D97-AF65-F5344CB8AC3E}">
        <p14:creationId xmlns:p14="http://schemas.microsoft.com/office/powerpoint/2010/main" val="4112774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9F2DAA5-AF64-9BDC-E8DA-2C5CBEC66674}"/>
              </a:ext>
            </a:extLst>
          </p:cNvPr>
          <p:cNvSpPr/>
          <p:nvPr/>
        </p:nvSpPr>
        <p:spPr>
          <a:xfrm>
            <a:off x="6352604" y="3412671"/>
            <a:ext cx="3532415" cy="264610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400" dirty="0" err="1">
                <a:solidFill>
                  <a:schemeClr val="bg1"/>
                </a:solidFill>
                <a:latin typeface="CanaroW00-SemiBold" pitchFamily="2" charset="0"/>
              </a:rPr>
              <a:t>meta.com.br</a:t>
            </a:r>
            <a:endParaRPr lang="pt-BR" sz="1400" dirty="0">
              <a:solidFill>
                <a:schemeClr val="bg1"/>
              </a:solidFill>
              <a:latin typeface="CanaroW00-SemiBold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 err="1">
                <a:solidFill>
                  <a:schemeClr val="bg1"/>
                </a:solidFill>
                <a:latin typeface="CanaroW00-SemiBold" pitchFamily="2" charset="0"/>
              </a:rPr>
              <a:t>contato@meta.com.br</a:t>
            </a:r>
            <a:endParaRPr lang="pt-BR" sz="1400" dirty="0">
              <a:solidFill>
                <a:schemeClr val="bg1"/>
              </a:solidFill>
              <a:latin typeface="CanaroW00-SemiBold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CanaroW00-Light" pitchFamily="2" charset="0"/>
              </a:rPr>
              <a:t>+55 11 2101 1300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CanaroW00-Light" pitchFamily="2" charset="0"/>
              </a:rPr>
              <a:t>+55 51 2101 1300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CanaroW00-Light" pitchFamily="2" charset="0"/>
              </a:rPr>
              <a:t>+55 41 2101 1300</a:t>
            </a:r>
          </a:p>
          <a:p>
            <a:pPr>
              <a:lnSpc>
                <a:spcPct val="150000"/>
              </a:lnSpc>
            </a:pPr>
            <a:r>
              <a:rPr lang="pt-BR" sz="1400" dirty="0" err="1">
                <a:solidFill>
                  <a:schemeClr val="bg1"/>
                </a:solidFill>
                <a:latin typeface="CanaroW00-Light" pitchFamily="2" charset="0"/>
              </a:rPr>
              <a:t>metaoficialbr</a:t>
            </a:r>
            <a:endParaRPr lang="pt-BR" sz="1400" dirty="0">
              <a:solidFill>
                <a:schemeClr val="bg1"/>
              </a:solidFill>
              <a:latin typeface="CanaroW00-Light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CanaroW00-Light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company/metaoficial</a:t>
            </a:r>
            <a:endParaRPr lang="pt-BR" sz="1400" dirty="0">
              <a:solidFill>
                <a:schemeClr val="bg1"/>
              </a:solidFill>
              <a:latin typeface="CanaroW00-Light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CanaroW00-Light" pitchFamily="2" charset="0"/>
              </a:rPr>
              <a:t>@</a:t>
            </a:r>
            <a:r>
              <a:rPr lang="pt-BR" sz="1400" dirty="0" err="1">
                <a:solidFill>
                  <a:schemeClr val="bg1"/>
                </a:solidFill>
                <a:latin typeface="CanaroW00-Light" pitchFamily="2" charset="0"/>
              </a:rPr>
              <a:t>meta_oficial</a:t>
            </a:r>
            <a:endParaRPr lang="pt-BR" sz="1400" dirty="0">
              <a:solidFill>
                <a:schemeClr val="bg1"/>
              </a:solidFill>
              <a:latin typeface="CanaroW00-Light" pitchFamily="2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12B2FE3-35BB-00E3-A209-AF5ACA0C4D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7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7520" y="5135482"/>
            <a:ext cx="235084" cy="23508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404BB3EB-FD50-1FE5-F7A4-DADD368181E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 contrast="-7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7520" y="5454377"/>
            <a:ext cx="235084" cy="235084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3A07CCD-4CF3-E4A7-17D2-613D594A925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 contrast="-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7520" y="5773272"/>
            <a:ext cx="235084" cy="23508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2A52715-C101-5531-0D82-ACB8482D7839}"/>
              </a:ext>
            </a:extLst>
          </p:cNvPr>
          <p:cNvSpPr/>
          <p:nvPr/>
        </p:nvSpPr>
        <p:spPr>
          <a:xfrm>
            <a:off x="6111683" y="3857028"/>
            <a:ext cx="235084" cy="235084"/>
          </a:xfrm>
          <a:prstGeom prst="ellipse">
            <a:avLst/>
          </a:prstGeom>
          <a:solidFill>
            <a:srgbClr val="0737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EC31055-037F-448B-8CFB-76791D497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5467" y="4194259"/>
            <a:ext cx="241300" cy="2413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D106DBB-4DAD-8263-84E7-45FE063534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0696" y="3524228"/>
            <a:ext cx="248989" cy="24898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ACEE52B-B4C3-E51F-CFDC-228F19F460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3845481"/>
            <a:ext cx="246631" cy="246631"/>
          </a:xfrm>
          <a:prstGeom prst="rect">
            <a:avLst/>
          </a:prstGeom>
        </p:spPr>
      </p:pic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39BDCAFD-A46B-D991-2D1D-41785F28A2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96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0D40914E-C0D7-46E8-AA57-94CE1E91942F}"/>
              </a:ext>
            </a:extLst>
          </p:cNvPr>
          <p:cNvSpPr txBox="1">
            <a:spLocks/>
          </p:cNvSpPr>
          <p:nvPr/>
        </p:nvSpPr>
        <p:spPr>
          <a:xfrm>
            <a:off x="2870583" y="2869163"/>
            <a:ext cx="6702976" cy="458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rgbClr val="C2DF3B"/>
                </a:solidFill>
              </a:rPr>
              <a:t>META NA PORTO</a:t>
            </a:r>
          </a:p>
        </p:txBody>
      </p:sp>
    </p:spTree>
    <p:extLst>
      <p:ext uri="{BB962C8B-B14F-4D97-AF65-F5344CB8AC3E}">
        <p14:creationId xmlns:p14="http://schemas.microsoft.com/office/powerpoint/2010/main" val="216822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g13efc458d1f_0_132">
            <a:extLst>
              <a:ext uri="{FF2B5EF4-FFF2-40B4-BE49-F238E27FC236}">
                <a16:creationId xmlns:a16="http://schemas.microsoft.com/office/drawing/2014/main" id="{D25F9E88-F25D-A649-BE9C-43B0B4ABA1C2}"/>
              </a:ext>
            </a:extLst>
          </p:cNvPr>
          <p:cNvSpPr txBox="1"/>
          <p:nvPr/>
        </p:nvSpPr>
        <p:spPr>
          <a:xfrm>
            <a:off x="830374" y="1569363"/>
            <a:ext cx="515233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5400" b="0" i="0" u="none" strike="noStrike" cap="none" dirty="0">
                <a:solidFill>
                  <a:srgbClr val="0032FF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Parceiros há</a:t>
            </a:r>
            <a:endParaRPr sz="5400" b="0" i="0" u="none" strike="noStrike" cap="none" dirty="0">
              <a:solidFill>
                <a:srgbClr val="0032F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5400" b="1" i="0" u="none" strike="noStrike" cap="none" dirty="0">
                <a:solidFill>
                  <a:srgbClr val="FF6964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+ de 20 anos</a:t>
            </a:r>
            <a:endParaRPr sz="5400" b="1" i="0" u="none" strike="noStrike" cap="none" dirty="0">
              <a:solidFill>
                <a:srgbClr val="FF6964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B30CE66-5180-46BC-8EB7-15CE9D1DE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344" y="3690884"/>
            <a:ext cx="2787182" cy="2787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6AFB670-C2A3-4C76-9B39-FAFBE8847579}"/>
              </a:ext>
            </a:extLst>
          </p:cNvPr>
          <p:cNvSpPr/>
          <p:nvPr/>
        </p:nvSpPr>
        <p:spPr>
          <a:xfrm>
            <a:off x="830375" y="4611529"/>
            <a:ext cx="1819840" cy="7386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buSzPts val="4400"/>
              <a:defRPr/>
            </a:pPr>
            <a:r>
              <a:rPr lang="pt-BR" sz="1800" dirty="0">
                <a:solidFill>
                  <a:srgbClr val="0032FF"/>
                </a:solidFill>
                <a:latin typeface="Noto Sans Light"/>
                <a:ea typeface="Noto Sans Light"/>
                <a:cs typeface="Noto Sans Light"/>
              </a:rPr>
              <a:t>Presente em </a:t>
            </a:r>
            <a:endParaRPr lang="pt-BR" sz="1800" dirty="0">
              <a:solidFill>
                <a:srgbClr val="0032FF"/>
              </a:solidFill>
              <a:latin typeface="Noto Sans Light" panose="020B0604020202020204" charset="0"/>
              <a:ea typeface="Noto Sans Light" panose="020B0604020202020204" charset="0"/>
              <a:cs typeface="Noto Sans Light" panose="020B0604020202020204" charset="0"/>
            </a:endParaRPr>
          </a:p>
          <a:p>
            <a:pPr algn="ctr">
              <a:buSzPts val="4400"/>
              <a:defRPr/>
            </a:pPr>
            <a:r>
              <a:rPr lang="pt-BR" sz="2400" dirty="0">
                <a:solidFill>
                  <a:srgbClr val="0032FF"/>
                </a:solidFill>
                <a:latin typeface="Noto Sans Medium"/>
                <a:ea typeface="Noto Sans Medium"/>
                <a:cs typeface="Noto Sans Medium"/>
              </a:rPr>
              <a:t>+30 ÁREAS </a:t>
            </a:r>
            <a:endParaRPr lang="pt-BR" sz="2400" dirty="0">
              <a:solidFill>
                <a:srgbClr val="0032FF"/>
              </a:solidFill>
              <a:latin typeface="Noto Sans Medium" panose="020B0604020202020204" charset="0"/>
              <a:ea typeface="Noto Sans Medium" panose="020B0604020202020204" charset="0"/>
              <a:cs typeface="Noto Sans Medium" panose="020B0604020202020204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41A7136A-F197-4BC0-8B4B-4B3144CC3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526" y="3719018"/>
            <a:ext cx="2787182" cy="278718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7CFDFC91-D994-4753-A885-87B60169F61C}"/>
              </a:ext>
            </a:extLst>
          </p:cNvPr>
          <p:cNvSpPr/>
          <p:nvPr/>
        </p:nvSpPr>
        <p:spPr>
          <a:xfrm>
            <a:off x="3506178" y="4611529"/>
            <a:ext cx="193121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4400"/>
              <a:defRPr/>
            </a:pPr>
            <a:r>
              <a:rPr lang="pt-BR" sz="1800" dirty="0">
                <a:solidFill>
                  <a:srgbClr val="0032FF"/>
                </a:solidFill>
                <a:latin typeface="Noto Sans Light" panose="020B0604020202020204" charset="0"/>
                <a:ea typeface="Noto Sans Light" panose="020B0604020202020204" charset="0"/>
                <a:cs typeface="Noto Sans Light" panose="020B0604020202020204" charset="0"/>
              </a:rPr>
              <a:t>Time de</a:t>
            </a:r>
          </a:p>
          <a:p>
            <a:pPr algn="ctr">
              <a:buSzPts val="4400"/>
              <a:defRPr/>
            </a:pPr>
            <a:r>
              <a:rPr lang="pt-BR" sz="2000" dirty="0">
                <a:solidFill>
                  <a:srgbClr val="0032FF"/>
                </a:solidFill>
                <a:latin typeface="Noto Sans Medium" panose="020B0604020202020204" charset="0"/>
                <a:ea typeface="Noto Sans Medium" panose="020B0604020202020204" charset="0"/>
                <a:cs typeface="Noto Sans Medium" panose="020B0604020202020204" charset="0"/>
              </a:rPr>
              <a:t>+70 PESSOAS 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Gráfico 15">
                <a:extLst>
                  <a:ext uri="{FF2B5EF4-FFF2-40B4-BE49-F238E27FC236}">
                    <a16:creationId xmlns:a16="http://schemas.microsoft.com/office/drawing/2014/main" id="{657C1043-B946-4948-906B-6855D5ADE7C4}"/>
                  </a:ext>
                </a:extLst>
              </p:cNvPr>
              <p:cNvGraphicFramePr/>
              <p:nvPr/>
            </p:nvGraphicFramePr>
            <p:xfrm>
              <a:off x="6209294" y="365760"/>
              <a:ext cx="5756073" cy="581917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6" name="Gráfico 15">
                <a:extLst>
                  <a:ext uri="{FF2B5EF4-FFF2-40B4-BE49-F238E27FC236}">
                    <a16:creationId xmlns:a16="http://schemas.microsoft.com/office/drawing/2014/main" id="{657C1043-B946-4948-906B-6855D5ADE7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9294" y="365760"/>
                <a:ext cx="5756073" cy="581917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4CED6B8C-D2CF-47F7-B66A-9D8ED34A8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857" y="866182"/>
            <a:ext cx="5274945" cy="49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g13efc458d1f_0_132">
            <a:extLst>
              <a:ext uri="{FF2B5EF4-FFF2-40B4-BE49-F238E27FC236}">
                <a16:creationId xmlns:a16="http://schemas.microsoft.com/office/drawing/2014/main" id="{9B3AC891-2076-054F-BF79-5CB8EAF75597}"/>
              </a:ext>
            </a:extLst>
          </p:cNvPr>
          <p:cNvSpPr txBox="1"/>
          <p:nvPr/>
        </p:nvSpPr>
        <p:spPr>
          <a:xfrm>
            <a:off x="830375" y="814980"/>
            <a:ext cx="718326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bg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Acompanhamento do time é </a:t>
            </a:r>
            <a:r>
              <a:rPr lang="pt-BR" sz="3600" b="1" dirty="0">
                <a:solidFill>
                  <a:schemeClr val="bg1"/>
                </a:solidFill>
                <a:latin typeface="Noto Sans Thai"/>
                <a:ea typeface="Noto Sans Thai"/>
                <a:cs typeface="Noto Sans Thai"/>
                <a:sym typeface="Noto Sans Thai Light"/>
              </a:rPr>
              <a:t>nosso </a:t>
            </a:r>
            <a:r>
              <a:rPr lang="pt-BR" sz="3600" b="1" dirty="0">
                <a:solidFill>
                  <a:schemeClr val="bg1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diferencial</a:t>
            </a:r>
            <a:endParaRPr sz="3600" b="1" i="0" u="none" strike="noStrike" cap="none" dirty="0">
              <a:solidFill>
                <a:schemeClr val="bg1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</p:txBody>
      </p:sp>
      <p:sp>
        <p:nvSpPr>
          <p:cNvPr id="10" name="Google Shape;353;g13f0669aa9c_0_133">
            <a:extLst>
              <a:ext uri="{FF2B5EF4-FFF2-40B4-BE49-F238E27FC236}">
                <a16:creationId xmlns:a16="http://schemas.microsoft.com/office/drawing/2014/main" id="{AF3D6E15-5413-44A1-BD06-8EC63C74C514}"/>
              </a:ext>
            </a:extLst>
          </p:cNvPr>
          <p:cNvSpPr txBox="1"/>
          <p:nvPr/>
        </p:nvSpPr>
        <p:spPr>
          <a:xfrm>
            <a:off x="830375" y="2247658"/>
            <a:ext cx="3417293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i="0" u="none" strike="noStrike" cap="none" dirty="0">
                <a:solidFill>
                  <a:srgbClr val="C2DF3B"/>
                </a:solidFill>
                <a:latin typeface="Noto Sans Thai"/>
                <a:ea typeface="Noto Sans Thai"/>
                <a:cs typeface="Noto Sans Thai"/>
                <a:sym typeface="Noto Sans Thai"/>
              </a:rPr>
              <a:t>Proximidade com o time</a:t>
            </a:r>
            <a:endParaRPr b="1" i="0" u="none" strike="noStrike" cap="none" dirty="0">
              <a:solidFill>
                <a:srgbClr val="C2DF3B"/>
              </a:solidFill>
              <a:latin typeface="Noto Sans Thai"/>
              <a:ea typeface="Noto Sans Thai"/>
              <a:cs typeface="Noto Sans Thai"/>
              <a:sym typeface="Noto Sans Thai"/>
            </a:endParaRPr>
          </a:p>
          <a:p>
            <a:pPr algn="just">
              <a:buSzPts val="1400"/>
            </a:pPr>
            <a:r>
              <a:rPr lang="pt-BR" dirty="0">
                <a:solidFill>
                  <a:schemeClr val="bg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Acompanhamento próximo </a:t>
            </a:r>
            <a:r>
              <a:rPr lang="pt-BR" dirty="0">
                <a:solidFill>
                  <a:schemeClr val="bg1"/>
                </a:solidFill>
                <a:latin typeface="Noto Sans Thai Light"/>
                <a:sym typeface="Noto Sans Thai Light"/>
              </a:rPr>
              <a:t>com cada profissional, seja por ligação, mensagem ou formulário e mensal com os gestores.</a:t>
            </a:r>
            <a:endParaRPr dirty="0">
              <a:solidFill>
                <a:schemeClr val="bg1"/>
              </a:solidFill>
              <a:latin typeface="Noto Sans Thai Light"/>
              <a:sym typeface="Noto Sans Thai Light"/>
            </a:endParaRPr>
          </a:p>
        </p:txBody>
      </p:sp>
      <p:sp>
        <p:nvSpPr>
          <p:cNvPr id="11" name="Google Shape;357;g13f0669aa9c_0_133">
            <a:extLst>
              <a:ext uri="{FF2B5EF4-FFF2-40B4-BE49-F238E27FC236}">
                <a16:creationId xmlns:a16="http://schemas.microsoft.com/office/drawing/2014/main" id="{E5CA0AF6-175A-49D8-9829-B620BA15A3E3}"/>
              </a:ext>
            </a:extLst>
          </p:cNvPr>
          <p:cNvSpPr txBox="1"/>
          <p:nvPr/>
        </p:nvSpPr>
        <p:spPr>
          <a:xfrm>
            <a:off x="830375" y="4491759"/>
            <a:ext cx="341729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 dirty="0">
                <a:solidFill>
                  <a:srgbClr val="C2DF3B"/>
                </a:solidFill>
                <a:latin typeface="Noto Sans Thai"/>
                <a:sym typeface="Noto Sans Thai"/>
              </a:rPr>
              <a:t>Mapeamento de Carreira</a:t>
            </a:r>
            <a:endParaRPr b="1" dirty="0">
              <a:solidFill>
                <a:srgbClr val="C2DF3B"/>
              </a:solidFill>
              <a:latin typeface="Noto Sans Thai"/>
              <a:sym typeface="Noto Sans Tha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dirty="0">
                <a:solidFill>
                  <a:schemeClr val="bg1"/>
                </a:solidFill>
                <a:latin typeface="Noto Sans Thai Light"/>
                <a:sym typeface="Noto Sans Thai Light"/>
              </a:rPr>
              <a:t>Rodar com todos os profissionais </a:t>
            </a:r>
            <a:r>
              <a:rPr lang="pt-BR" dirty="0">
                <a:solidFill>
                  <a:schemeClr val="bg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e cruzar o plano com a estratégia de evolução de sua área na Porto.</a:t>
            </a:r>
            <a:endParaRPr sz="1400" b="0" i="0" u="none" strike="noStrike" cap="none" dirty="0">
              <a:solidFill>
                <a:schemeClr val="bg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12" name="Google Shape;361;g13f0669aa9c_0_133">
            <a:extLst>
              <a:ext uri="{FF2B5EF4-FFF2-40B4-BE49-F238E27FC236}">
                <a16:creationId xmlns:a16="http://schemas.microsoft.com/office/drawing/2014/main" id="{F2118F1E-0993-443D-8092-660E8F2BF3E0}"/>
              </a:ext>
            </a:extLst>
          </p:cNvPr>
          <p:cNvSpPr txBox="1"/>
          <p:nvPr/>
        </p:nvSpPr>
        <p:spPr>
          <a:xfrm>
            <a:off x="5571966" y="2247658"/>
            <a:ext cx="3586103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b="1" dirty="0">
                <a:solidFill>
                  <a:srgbClr val="C2DF3B"/>
                </a:solidFill>
                <a:latin typeface="Noto Sans Thai"/>
                <a:sym typeface="Noto Sans Thai"/>
              </a:rPr>
              <a:t>Team </a:t>
            </a:r>
            <a:r>
              <a:rPr lang="pt-BR" b="1" dirty="0" err="1">
                <a:solidFill>
                  <a:srgbClr val="C2DF3B"/>
                </a:solidFill>
                <a:latin typeface="Noto Sans Thai"/>
                <a:sym typeface="Noto Sans Thai"/>
              </a:rPr>
              <a:t>Culture</a:t>
            </a:r>
            <a:endParaRPr b="1" dirty="0">
              <a:solidFill>
                <a:srgbClr val="C2DF3B"/>
              </a:solidFill>
              <a:latin typeface="Noto Sans Thai"/>
              <a:sym typeface="Noto Sans Tha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dirty="0">
                <a:solidFill>
                  <a:schemeClr val="bg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Ações constantes de engajamento na pesquisa, análise semanal dos dados da plataforma e planos de ação construídos conjuntamente</a:t>
            </a:r>
            <a:endParaRPr sz="1400" b="0" i="0" u="none" strike="noStrike" cap="none" dirty="0">
              <a:solidFill>
                <a:schemeClr val="bg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  <p:sp>
        <p:nvSpPr>
          <p:cNvPr id="13" name="Google Shape;361;g13f0669aa9c_0_133">
            <a:extLst>
              <a:ext uri="{FF2B5EF4-FFF2-40B4-BE49-F238E27FC236}">
                <a16:creationId xmlns:a16="http://schemas.microsoft.com/office/drawing/2014/main" id="{DC90144A-4E3E-47CB-8246-A62C7E7008EB}"/>
              </a:ext>
            </a:extLst>
          </p:cNvPr>
          <p:cNvSpPr txBox="1"/>
          <p:nvPr/>
        </p:nvSpPr>
        <p:spPr>
          <a:xfrm>
            <a:off x="5571966" y="4491759"/>
            <a:ext cx="3586103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b="1" dirty="0">
                <a:solidFill>
                  <a:srgbClr val="C2DF3B"/>
                </a:solidFill>
                <a:latin typeface="Noto Sans Thai"/>
                <a:sym typeface="Noto Sans Thai"/>
              </a:rPr>
              <a:t>Planos de Mentoria</a:t>
            </a:r>
            <a:endParaRPr b="1" dirty="0">
              <a:solidFill>
                <a:srgbClr val="C2DF3B"/>
              </a:solidFill>
              <a:latin typeface="Noto Sans Thai"/>
              <a:sym typeface="Noto Sans Tha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dirty="0">
                <a:solidFill>
                  <a:schemeClr val="bg1"/>
                </a:solidFill>
                <a:latin typeface="Noto Sans Thai Light"/>
                <a:sym typeface="Noto Sans Thai Light"/>
              </a:rPr>
              <a:t>Promover uma troca de conhecimento do time com mentores para auxiliar nas dificuldades e aprendizado </a:t>
            </a:r>
            <a:r>
              <a:rPr lang="pt-BR" dirty="0">
                <a:solidFill>
                  <a:schemeClr val="bg1"/>
                </a:solidFill>
                <a:latin typeface="Noto Sans Thai Light"/>
                <a:ea typeface="Noto Sans Thai Light"/>
                <a:cs typeface="Noto Sans Thai Light"/>
                <a:sym typeface="Noto Sans Thai Light"/>
              </a:rPr>
              <a:t>de novas tecnologias</a:t>
            </a:r>
            <a:endParaRPr sz="1400" b="0" i="0" u="none" strike="noStrike" cap="none" dirty="0">
              <a:solidFill>
                <a:schemeClr val="bg1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749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1">
            <a:extLst>
              <a:ext uri="{FF2B5EF4-FFF2-40B4-BE49-F238E27FC236}">
                <a16:creationId xmlns:a16="http://schemas.microsoft.com/office/drawing/2014/main" id="{5F3CD326-6380-4D61-A7EE-0867696C8527}"/>
              </a:ext>
            </a:extLst>
          </p:cNvPr>
          <p:cNvSpPr txBox="1">
            <a:spLocks/>
          </p:cNvSpPr>
          <p:nvPr/>
        </p:nvSpPr>
        <p:spPr>
          <a:xfrm>
            <a:off x="114231" y="519278"/>
            <a:ext cx="8967796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A0C519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/>
              <a:t>FORMULÁRIO DE AUTO AVALIAÇÃO SEMANAL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2F5823-9AE3-410C-89E7-75408E3A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" y="915810"/>
            <a:ext cx="4278833" cy="51900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FD7ED3F-915A-4675-BB15-53AEB1066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62" y="915810"/>
            <a:ext cx="3916802" cy="51900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7C51AA-8E8A-4F92-B9EC-77877C144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234" y="915809"/>
            <a:ext cx="2919413" cy="5190067"/>
          </a:xfrm>
          <a:prstGeom prst="rect">
            <a:avLst/>
          </a:prstGeom>
        </p:spPr>
      </p:pic>
      <p:sp>
        <p:nvSpPr>
          <p:cNvPr id="13" name="Google Shape;351;g13f0669aa9c_0_133">
            <a:extLst>
              <a:ext uri="{FF2B5EF4-FFF2-40B4-BE49-F238E27FC236}">
                <a16:creationId xmlns:a16="http://schemas.microsoft.com/office/drawing/2014/main" id="{D16A091A-A7A6-45DE-86DA-453B62B9D2DA}"/>
              </a:ext>
            </a:extLst>
          </p:cNvPr>
          <p:cNvSpPr/>
          <p:nvPr/>
        </p:nvSpPr>
        <p:spPr>
          <a:xfrm>
            <a:off x="327601" y="6243447"/>
            <a:ext cx="8754426" cy="34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400" dirty="0">
                <a:solidFill>
                  <a:srgbClr val="0028AF"/>
                </a:solidFill>
                <a:latin typeface="Noto Sans Thai Light"/>
                <a:ea typeface="Noto Sans Thai Light"/>
                <a:cs typeface="Noto Sans Thai Light"/>
                <a:sym typeface="Noto Sans Thai Light"/>
                <a:hlinkClick r:id="rId5"/>
              </a:rPr>
              <a:t>https://docs.google.com/forms/d/e/1FAIpQLSeMk9kWQaw7EEC-skIVmKBzmA57Crci_QEtbfbMkzjMKDR3iA/viewform</a:t>
            </a:r>
            <a:endParaRPr lang="pt-BR" sz="14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14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1400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1400" b="0" i="0" u="none" strike="noStrike" cap="none" dirty="0">
              <a:solidFill>
                <a:srgbClr val="0028AF"/>
              </a:solidFill>
              <a:latin typeface="Noto Sans Thai Light"/>
              <a:ea typeface="Noto Sans Thai Light"/>
              <a:cs typeface="Noto Sans Thai Light"/>
              <a:sym typeface="Noto Sans Tha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9072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78E6C4DE-307D-4DE3-B409-C65610463A65}"/>
              </a:ext>
            </a:extLst>
          </p:cNvPr>
          <p:cNvSpPr/>
          <p:nvPr/>
        </p:nvSpPr>
        <p:spPr>
          <a:xfrm>
            <a:off x="989351" y="2199806"/>
            <a:ext cx="2218544" cy="1124263"/>
          </a:xfrm>
          <a:prstGeom prst="roundRect">
            <a:avLst/>
          </a:prstGeom>
          <a:solidFill>
            <a:srgbClr val="002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9DF899C-71C6-4179-933B-7044B1F5503E}"/>
              </a:ext>
            </a:extLst>
          </p:cNvPr>
          <p:cNvSpPr/>
          <p:nvPr/>
        </p:nvSpPr>
        <p:spPr>
          <a:xfrm>
            <a:off x="4714406" y="2199806"/>
            <a:ext cx="2763186" cy="1124263"/>
          </a:xfrm>
          <a:prstGeom prst="roundRect">
            <a:avLst/>
          </a:prstGeom>
          <a:solidFill>
            <a:srgbClr val="002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7803B3-17B8-4528-B766-9171591E86A8}"/>
              </a:ext>
            </a:extLst>
          </p:cNvPr>
          <p:cNvSpPr txBox="1"/>
          <p:nvPr/>
        </p:nvSpPr>
        <p:spPr>
          <a:xfrm>
            <a:off x="989351" y="2300272"/>
            <a:ext cx="2218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Noto Sans Light" panose="020B0604020202020204" charset="0"/>
                <a:ea typeface="Noto Sans Light" panose="020B0604020202020204" charset="0"/>
                <a:cs typeface="Noto Sans Light" panose="020B0604020202020204" charset="0"/>
              </a:rPr>
              <a:t>ONDE O PROFISSIONAL QUER CHEGAR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A224B3-BB18-4960-8095-E73FB9066370}"/>
              </a:ext>
            </a:extLst>
          </p:cNvPr>
          <p:cNvSpPr txBox="1"/>
          <p:nvPr/>
        </p:nvSpPr>
        <p:spPr>
          <a:xfrm>
            <a:off x="4789356" y="2300272"/>
            <a:ext cx="2613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Noto Sans Light" panose="020B0604020202020204" charset="0"/>
                <a:ea typeface="Noto Sans Light" panose="020B0604020202020204" charset="0"/>
                <a:cs typeface="Noto Sans Light" panose="020B0604020202020204" charset="0"/>
              </a:rPr>
              <a:t>OBJETIVOS DA ÁREA EM CURTO, MÉDIO E LONGO PRAZO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95E6364-411D-4953-BEA9-D1B91319A19E}"/>
              </a:ext>
            </a:extLst>
          </p:cNvPr>
          <p:cNvSpPr/>
          <p:nvPr/>
        </p:nvSpPr>
        <p:spPr>
          <a:xfrm>
            <a:off x="3735049" y="782917"/>
            <a:ext cx="4721902" cy="656216"/>
          </a:xfrm>
          <a:prstGeom prst="roundRect">
            <a:avLst/>
          </a:prstGeom>
          <a:solidFill>
            <a:srgbClr val="FF6964"/>
          </a:solidFill>
          <a:ln>
            <a:solidFill>
              <a:srgbClr val="FF69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CD7A449-83E3-481E-8898-0DB0F9623C93}"/>
              </a:ext>
            </a:extLst>
          </p:cNvPr>
          <p:cNvSpPr txBox="1"/>
          <p:nvPr/>
        </p:nvSpPr>
        <p:spPr>
          <a:xfrm>
            <a:off x="4078460" y="849415"/>
            <a:ext cx="4500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0028AF"/>
                </a:solidFill>
                <a:latin typeface="Noto Sans Light" panose="020B0604020202020204" charset="0"/>
                <a:ea typeface="Noto Sans Light" panose="020B0604020202020204" charset="0"/>
                <a:cs typeface="Noto Sans Light" panose="020B0604020202020204" charset="0"/>
              </a:rPr>
              <a:t>MAPEAMENTO DE CARREIRA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F098382-5226-409D-A23C-2D7BCEF27F62}"/>
              </a:ext>
            </a:extLst>
          </p:cNvPr>
          <p:cNvSpPr/>
          <p:nvPr/>
        </p:nvSpPr>
        <p:spPr>
          <a:xfrm>
            <a:off x="8984107" y="2199806"/>
            <a:ext cx="2218544" cy="1124263"/>
          </a:xfrm>
          <a:prstGeom prst="roundRect">
            <a:avLst/>
          </a:prstGeom>
          <a:solidFill>
            <a:srgbClr val="0028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9D9CAC5-486B-4020-B394-05146DE6CC6F}"/>
              </a:ext>
            </a:extLst>
          </p:cNvPr>
          <p:cNvSpPr txBox="1"/>
          <p:nvPr/>
        </p:nvSpPr>
        <p:spPr>
          <a:xfrm>
            <a:off x="8984107" y="2438771"/>
            <a:ext cx="2218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Noto Sans Light" panose="020B0604020202020204" charset="0"/>
                <a:ea typeface="Noto Sans Light" panose="020B0604020202020204" charset="0"/>
                <a:cs typeface="Noto Sans Light" panose="020B0604020202020204" charset="0"/>
              </a:rPr>
              <a:t>ANÁLISE DE PERFORMANCE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36F41B7-59B8-4C79-B890-4D93A8BF74D8}"/>
              </a:ext>
            </a:extLst>
          </p:cNvPr>
          <p:cNvCxnSpPr>
            <a:stCxn id="11" idx="2"/>
            <a:endCxn id="7" idx="0"/>
          </p:cNvCxnSpPr>
          <p:nvPr/>
        </p:nvCxnSpPr>
        <p:spPr>
          <a:xfrm flipH="1">
            <a:off x="6095999" y="1439133"/>
            <a:ext cx="1" cy="760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D74618F-C4A7-4EB1-A6D1-CFBD403D3213}"/>
              </a:ext>
            </a:extLst>
          </p:cNvPr>
          <p:cNvCxnSpPr>
            <a:cxnSpLocks/>
          </p:cNvCxnSpPr>
          <p:nvPr/>
        </p:nvCxnSpPr>
        <p:spPr>
          <a:xfrm>
            <a:off x="2098620" y="1708879"/>
            <a:ext cx="79947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D609880C-43C1-4843-A1E2-E7C1E7A312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098623" y="1708879"/>
            <a:ext cx="0" cy="490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3FBD164-B1B7-4B87-AEE6-595C4B41D30B}"/>
              </a:ext>
            </a:extLst>
          </p:cNvPr>
          <p:cNvCxnSpPr>
            <a:stCxn id="12" idx="0"/>
          </p:cNvCxnSpPr>
          <p:nvPr/>
        </p:nvCxnSpPr>
        <p:spPr>
          <a:xfrm flipV="1">
            <a:off x="10093379" y="1708879"/>
            <a:ext cx="0" cy="490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F73EDD1-A804-4D7B-94CD-A7DE49EC7FBF}"/>
              </a:ext>
            </a:extLst>
          </p:cNvPr>
          <p:cNvSpPr txBox="1"/>
          <p:nvPr/>
        </p:nvSpPr>
        <p:spPr>
          <a:xfrm>
            <a:off x="3735049" y="4597755"/>
            <a:ext cx="4721902" cy="1754326"/>
          </a:xfrm>
          <a:prstGeom prst="rect">
            <a:avLst/>
          </a:prstGeom>
          <a:solidFill>
            <a:srgbClr val="FF6964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8AF"/>
                </a:solidFill>
              </a:rPr>
              <a:t>Treinamentos e certificações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8AF"/>
                </a:solidFill>
              </a:rPr>
              <a:t>Movimentações de acordo com os 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8AF"/>
                </a:solidFill>
              </a:rPr>
              <a:t>Antecipações de problemas e frustrações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8AF"/>
                </a:solidFill>
              </a:rPr>
              <a:t>Maior ganho de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8AF"/>
                </a:solidFill>
              </a:rPr>
              <a:t>Alinhamento de expectativas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28AF"/>
                </a:solidFill>
              </a:rPr>
              <a:t>Redução do </a:t>
            </a:r>
            <a:r>
              <a:rPr lang="pt-BR" dirty="0" err="1">
                <a:solidFill>
                  <a:srgbClr val="0028AF"/>
                </a:solidFill>
              </a:rPr>
              <a:t>Turn</a:t>
            </a:r>
            <a:r>
              <a:rPr lang="pt-BR" dirty="0">
                <a:solidFill>
                  <a:srgbClr val="0028AF"/>
                </a:solidFill>
              </a:rPr>
              <a:t> Over</a:t>
            </a:r>
          </a:p>
        </p:txBody>
      </p:sp>
    </p:spTree>
    <p:extLst>
      <p:ext uri="{BB962C8B-B14F-4D97-AF65-F5344CB8AC3E}">
        <p14:creationId xmlns:p14="http://schemas.microsoft.com/office/powerpoint/2010/main" val="2628851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0D40914E-C0D7-46E8-AA57-94CE1E91942F}"/>
              </a:ext>
            </a:extLst>
          </p:cNvPr>
          <p:cNvSpPr txBox="1">
            <a:spLocks/>
          </p:cNvSpPr>
          <p:nvPr/>
        </p:nvSpPr>
        <p:spPr>
          <a:xfrm>
            <a:off x="2870583" y="2869163"/>
            <a:ext cx="6702976" cy="458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aroW00-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3600" dirty="0">
                <a:solidFill>
                  <a:srgbClr val="C2DF3B"/>
                </a:solidFill>
              </a:rPr>
              <a:t>CANAIS DE COMUNICAÇÃO</a:t>
            </a:r>
          </a:p>
        </p:txBody>
      </p:sp>
    </p:spTree>
    <p:extLst>
      <p:ext uri="{BB962C8B-B14F-4D97-AF65-F5344CB8AC3E}">
        <p14:creationId xmlns:p14="http://schemas.microsoft.com/office/powerpoint/2010/main" val="18872745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defRPr dirty="0" err="1">
            <a:solidFill>
              <a:srgbClr val="073774"/>
            </a:solidFill>
            <a:latin typeface="CanaroW00-Light" pitchFamily="2" charset="0"/>
          </a:defRPr>
        </a:defPPr>
      </a:lstStyle>
    </a:spDef>
    <a:txDef>
      <a:spPr>
        <a:noFill/>
      </a:spPr>
      <a:bodyPr wrap="square" lIns="91440" tIns="45720" rIns="91440" bIns="45720" rtlCol="0" anchor="t">
        <a:spAutoFit/>
      </a:bodyPr>
      <a:lstStyle>
        <a:defPPr algn="l">
          <a:defRPr sz="3200" dirty="0">
            <a:solidFill>
              <a:srgbClr val="A0C51B"/>
            </a:solidFill>
            <a:latin typeface="CanaroW00-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ajor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17FCFC716BD704B91898234C272FEA8" ma:contentTypeVersion="13" ma:contentTypeDescription="Crie um novo documento." ma:contentTypeScope="" ma:versionID="de325f1e43092d30aa8b607ebe4354ae">
  <xsd:schema xmlns:xsd="http://www.w3.org/2001/XMLSchema" xmlns:xs="http://www.w3.org/2001/XMLSchema" xmlns:p="http://schemas.microsoft.com/office/2006/metadata/properties" xmlns:ns2="9e7b92a4-4ce8-41ea-892f-61f96761610d" xmlns:ns3="9c563ce6-2010-4506-b10f-d064da087a4f" targetNamespace="http://schemas.microsoft.com/office/2006/metadata/properties" ma:root="true" ma:fieldsID="812f544df12320ff3934153c19ec66ed" ns2:_="" ns3:_="">
    <xsd:import namespace="9e7b92a4-4ce8-41ea-892f-61f96761610d"/>
    <xsd:import namespace="9c563ce6-2010-4506-b10f-d064da087a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b92a4-4ce8-41ea-892f-61f9676161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bb18d876-b614-4fa4-9376-bd093735700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563ce6-2010-4506-b10f-d064da087a4f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1d62368-6eba-439c-9949-344dc088cece}" ma:internalName="TaxCatchAll" ma:showField="CatchAllData" ma:web="9c563ce6-2010-4506-b10f-d064da087a4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c563ce6-2010-4506-b10f-d064da087a4f" xsi:nil="true"/>
    <lcf76f155ced4ddcb4097134ff3c332f xmlns="9e7b92a4-4ce8-41ea-892f-61f96761610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FAF0947-014B-4052-8156-7E9D3C51D8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86AE8A-DB4E-439F-A7A5-D37169242F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7b92a4-4ce8-41ea-892f-61f96761610d"/>
    <ds:schemaRef ds:uri="9c563ce6-2010-4506-b10f-d064da087a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2E6D4E-18CF-47A8-8829-94BD1CE7B7D8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d12ca023-3654-4202-8e7a-575c8437b012"/>
    <ds:schemaRef ds:uri="http://purl.org/dc/terms/"/>
    <ds:schemaRef ds:uri="http://purl.org/dc/dcmitype/"/>
    <ds:schemaRef ds:uri="http://schemas.microsoft.com/office/2006/documentManagement/types"/>
    <ds:schemaRef ds:uri="ebacf54d-7f0f-48d8-9208-d0f9a7c02644"/>
    <ds:schemaRef ds:uri="http://www.w3.org/XML/1998/namespace"/>
    <ds:schemaRef ds:uri="9c563ce6-2010-4506-b10f-d064da087a4f"/>
    <ds:schemaRef ds:uri="9e7b92a4-4ce8-41ea-892f-61f96761610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1394</Words>
  <Application>Microsoft Office PowerPoint</Application>
  <PresentationFormat>Widescreen</PresentationFormat>
  <Paragraphs>188</Paragraphs>
  <Slides>39</Slides>
  <Notes>14</Notes>
  <HiddenSlides>1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39</vt:i4>
      </vt:variant>
    </vt:vector>
  </HeadingPairs>
  <TitlesOfParts>
    <vt:vector size="53" baseType="lpstr">
      <vt:lpstr>Arial</vt:lpstr>
      <vt:lpstr>Calibri</vt:lpstr>
      <vt:lpstr>Calibri Light</vt:lpstr>
      <vt:lpstr>CanaroW00-Bold</vt:lpstr>
      <vt:lpstr>CanaroW00-Light</vt:lpstr>
      <vt:lpstr>CanaroW00-Medium</vt:lpstr>
      <vt:lpstr>CanaroW00-SemiBold</vt:lpstr>
      <vt:lpstr>Noto Sans</vt:lpstr>
      <vt:lpstr>Noto Sans Light</vt:lpstr>
      <vt:lpstr>Noto Sans Medium</vt:lpstr>
      <vt:lpstr>Noto Sans Thai</vt:lpstr>
      <vt:lpstr>Noto Sans Thai Light</vt:lpstr>
      <vt:lpstr>Personalizar design</vt:lpstr>
      <vt:lpstr>1_Personalizar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Carolina Fillmann</dc:creator>
  <cp:lastModifiedBy>Henrique Sardelli</cp:lastModifiedBy>
  <cp:revision>56</cp:revision>
  <dcterms:created xsi:type="dcterms:W3CDTF">2020-09-21T17:26:45Z</dcterms:created>
  <dcterms:modified xsi:type="dcterms:W3CDTF">2023-07-07T20:44:05Z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898800.000000000</vt:lpwstr>
  </property>
  <property fmtid="{D5CDD505-2E9C-101B-9397-08002B2CF9AE}" pid="3" name="ContentTypeId">
    <vt:lpwstr>0x010100C17FCFC716BD704B91898234C272FEA8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